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4" r:id="rId5"/>
    <p:sldId id="269" r:id="rId6"/>
    <p:sldId id="262" r:id="rId7"/>
    <p:sldId id="261" r:id="rId8"/>
    <p:sldId id="270" r:id="rId9"/>
    <p:sldId id="260" r:id="rId10"/>
    <p:sldId id="265" r:id="rId11"/>
    <p:sldId id="266" r:id="rId12"/>
    <p:sldId id="267" r:id="rId13"/>
    <p:sldId id="268" r:id="rId14"/>
  </p:sldIdLst>
  <p:sldSz cx="12192000" cy="6858000"/>
  <p:notesSz cx="6858000" cy="9144000"/>
  <p:custShowLst>
    <p:custShow name="Custom Show 1" id="0">
      <p:sldLst>
        <p:sld r:id="rId2"/>
        <p:sld r:id="rId3"/>
        <p:sld r:id="rId4"/>
        <p:sld r:id="rId5"/>
        <p:sld r:id="rId6"/>
        <p:sld r:id="rId7"/>
        <p:sld r:id="rId8"/>
        <p:sld r:id="rId9"/>
        <p:sld r:id="rId10"/>
        <p:sld r:id="rId11"/>
        <p:sld r:id="rId12"/>
        <p:sld r:id="rId13"/>
        <p:sld r:id="rId14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792"/>
  </p:normalViewPr>
  <p:slideViewPr>
    <p:cSldViewPr snapToGrid="0" snapToObjects="1">
      <p:cViewPr varScale="1">
        <p:scale>
          <a:sx n="87" d="100"/>
          <a:sy n="87" d="100"/>
        </p:scale>
        <p:origin x="38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ABF46-22DA-4C44-A7DE-5537C68C4072}" type="datetimeFigureOut">
              <a:rPr lang="en-US" smtClean="0"/>
              <a:t>6/8/2018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9A7C3C-1836-A040-AAB1-8A3A6E1A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25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9A7C3C-1836-A040-AAB1-8A3A6E1AD3B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255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4D6C99E-E334-4880-8A90-D99C87720C84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EA88D455-201F-42E4-8FBF-3B25E40124C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6548" y="6076934"/>
            <a:ext cx="645805" cy="670245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3A99132B-CFAA-49F4-82FA-A08AB34359C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59449" y="5988047"/>
            <a:ext cx="817099" cy="8480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17DF7-E280-445D-8317-2239A9213BB1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E6F6-0866-40E1-B4F4-B98FABBC1413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D0D2-874F-4107-A465-136C5408948D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C87BB-3B69-427B-ACDD-3E40E3A5A307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26564-6AE6-4EAA-9029-E5E1346C3CB1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9778-88F6-4D17-99EF-FB48CE4C30C2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93BEC-48CE-4091-9D4D-03F043CB12AD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5B459-E1D2-4D98-BA8C-245C03FC077F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351942"/>
            <a:ext cx="9905998" cy="14785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0" y="1563687"/>
            <a:ext cx="9905999" cy="35417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7A1CD-350A-49D9-8F14-DBA24D198EFC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17EF-AB7C-4CBE-9947-AEB7CFA03F34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48995"/>
            <a:ext cx="9905998" cy="14785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466971"/>
            <a:ext cx="4878389" cy="35417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7" y="1474419"/>
            <a:ext cx="4875211" cy="35417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1B6F-C18B-44CF-A6B1-91144A7CC6CD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63BA5-F566-4AAE-821F-062F312BD378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DC1F-D8FC-4BC8-AE47-50C3DB5B9ECD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BEA7-EDD3-4F80-809D-441242BCBB08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7E4AE-6819-42F3-A693-E265B7404C6B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5D4E8-DA2A-413F-BD11-ED114B647B8B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7763" y="354503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7947" y="1574208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63640-199C-4C0F-83FD-DA28F9A22E32}" type="datetime1">
              <a:rPr lang="en-US" smtClean="0"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05" name="Picture 104" descr="A close up of a logo&#10;&#10;Description generated with high confidence">
            <a:extLst>
              <a:ext uri="{FF2B5EF4-FFF2-40B4-BE49-F238E27FC236}">
                <a16:creationId xmlns:a16="http://schemas.microsoft.com/office/drawing/2014/main" id="{D3EA0A82-BE9B-49F5-9418-A04DA83A65FF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-14288" y="4971574"/>
            <a:ext cx="12192000" cy="1874520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993C3FFB-ADE6-48E1-BD58-967CE2554DFE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6548" y="6076934"/>
            <a:ext cx="645805" cy="670245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0E82B40A-CA8C-42F3-A015-0697B035283A}"/>
              </a:ext>
            </a:extLst>
          </p:cNvPr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10259449" y="5988047"/>
            <a:ext cx="817099" cy="84802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5="http://schemas.microsoft.com/office/powerpoint/2012/main">
    <mc:Choice Requires="p15">
      <p:transition spd="slow" advClick="0">
        <p15:prstTrans prst="peelOff"/>
      </p:transition>
    </mc:Choice>
    <mc:Fallback xmlns="">
      <p:transition spd="slow" advClick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gif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6.pn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image" Target="../media/image8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7381" y="2604171"/>
            <a:ext cx="7197238" cy="801932"/>
          </a:xfrm>
        </p:spPr>
        <p:txBody>
          <a:bodyPr/>
          <a:lstStyle/>
          <a:p>
            <a:r>
              <a:rPr lang="en-US" dirty="0"/>
              <a:t>Cybersecurity university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7339" y="3387115"/>
            <a:ext cx="4357322" cy="1395900"/>
          </a:xfrm>
        </p:spPr>
        <p:txBody>
          <a:bodyPr/>
          <a:lstStyle/>
          <a:p>
            <a:pPr algn="ctr"/>
            <a:r>
              <a:rPr lang="en-US" dirty="0"/>
              <a:t>Week-1 lecture (6/8/18)</a:t>
            </a:r>
          </a:p>
          <a:p>
            <a:pPr algn="ctr"/>
            <a:r>
              <a:rPr lang="en-US" dirty="0"/>
              <a:t>By Tanvi shah and erika gutierrez</a:t>
            </a:r>
          </a:p>
          <a:p>
            <a:pPr algn="ctr"/>
            <a:endParaRPr lang="en-US" dirty="0"/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BBC5D63D-64D9-458E-BC53-060B7A4DF1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6548" y="6076934"/>
            <a:ext cx="645805" cy="670245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844866A8-2A61-4A2A-9F35-68C9B88562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9449" y="5988047"/>
            <a:ext cx="817099" cy="848021"/>
          </a:xfrm>
          <a:prstGeom prst="rect">
            <a:avLst/>
          </a:prstGeom>
        </p:spPr>
      </p:pic>
      <p:pic>
        <p:nvPicPr>
          <p:cNvPr id="88" name="Audio 87">
            <a:hlinkClick r:id="" action="ppaction://media"/>
            <a:extLst>
              <a:ext uri="{FF2B5EF4-FFF2-40B4-BE49-F238E27FC236}">
                <a16:creationId xmlns:a16="http://schemas.microsoft.com/office/drawing/2014/main" id="{24A0BB5C-2222-433D-B0CC-F3B6F1B88C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6162"/>
            <a:ext cx="487362" cy="489438"/>
          </a:xfrm>
          <a:prstGeom prst="rect">
            <a:avLst/>
          </a:prstGeom>
        </p:spPr>
      </p:pic>
      <p:pic>
        <p:nvPicPr>
          <p:cNvPr id="91" name="Picture 9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9F9B170-A7B8-4EB4-B6A3-8CCB51A19D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8041" y="161485"/>
            <a:ext cx="2075408" cy="171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5117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13000">
        <p15:prstTrans prst="peelOff"/>
      </p:transition>
    </mc:Choice>
    <mc:Fallback>
      <p:transition spd="slow" advClick="0" advTm="1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URL Manipulation Preventions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Never consider a URL to be private</a:t>
            </a:r>
          </a:p>
          <a:p>
            <a:pPr lvl="1" fontAlgn="base"/>
            <a:r>
              <a:rPr lang="en-US" dirty="0"/>
              <a:t>Not linking to a URL does not mean it will not be found</a:t>
            </a:r>
          </a:p>
          <a:p>
            <a:pPr lvl="1" fontAlgn="base"/>
            <a:r>
              <a:rPr lang="en-US" dirty="0"/>
              <a:t>Use access controls to restrict access, not URL visibility</a:t>
            </a:r>
          </a:p>
          <a:p>
            <a:pPr fontAlgn="base"/>
            <a:r>
              <a:rPr lang="en-US" dirty="0"/>
              <a:t>Every URL should enforce proper limits</a:t>
            </a:r>
          </a:p>
          <a:p>
            <a:pPr fontAlgn="base"/>
            <a:r>
              <a:rPr lang="en-US" dirty="0"/>
              <a:t>Consider edge cases and expect unexpected</a:t>
            </a:r>
          </a:p>
          <a:p>
            <a:pPr fontAlgn="base"/>
            <a:r>
              <a:rPr lang="en-US" dirty="0"/>
              <a:t>Every URL should have robust error handling</a:t>
            </a:r>
          </a:p>
          <a:p>
            <a:pPr fontAlgn="base"/>
            <a:r>
              <a:rPr lang="en-US" dirty="0"/>
              <a:t>Configure web server to gracefully handle errors and unfound URLs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043A975C-F969-4C79-B1C3-5421DD1C78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2751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90000">
        <p15:prstTrans prst="peelOff"/>
      </p:transition>
    </mc:Choice>
    <mc:Fallback>
      <p:transition spd="slow" advClick="0" advTm="9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3366" x="144463" y="1971675"/>
          <p14:tracePt t="33373" x="246063" y="1989138"/>
          <p14:tracePt t="33380" x="441325" y="2005013"/>
          <p14:tracePt t="33388" x="544513" y="2014538"/>
          <p14:tracePt t="33395" x="671513" y="2030413"/>
          <p14:tracePt t="33402" x="696913" y="2039938"/>
          <p14:tracePt t="33410" x="755650" y="2065338"/>
          <p14:tracePt t="33416" x="781050" y="2073275"/>
          <p14:tracePt t="33424" x="806450" y="2090738"/>
          <p14:tracePt t="33431" x="874713" y="2098675"/>
          <p14:tracePt t="33439" x="900113" y="2108200"/>
          <p14:tracePt t="33445" x="950913" y="2108200"/>
          <p14:tracePt t="33453" x="960438" y="2116138"/>
          <p14:tracePt t="33460" x="976313" y="2116138"/>
          <p14:tracePt t="33467" x="985838" y="2116138"/>
          <p14:tracePt t="33475" x="1003300" y="2124075"/>
          <p14:tracePt t="33482" x="1011238" y="2124075"/>
          <p14:tracePt t="33490" x="1019175" y="2124075"/>
          <p14:tracePt t="33497" x="1028700" y="2124075"/>
          <p14:tracePt t="33505" x="1036638" y="2133600"/>
          <p14:tracePt t="33563" x="1044575" y="2133600"/>
          <p14:tracePt t="33570" x="1095375" y="2116138"/>
          <p14:tracePt t="33578" x="1130300" y="2108200"/>
          <p14:tracePt t="33585" x="1163638" y="2098675"/>
          <p14:tracePt t="33593" x="1189038" y="2098675"/>
          <p14:tracePt t="33601" x="1214438" y="2090738"/>
          <p14:tracePt t="33608" x="1265238" y="2090738"/>
          <p14:tracePt t="33615" x="1308100" y="2090738"/>
          <p14:tracePt t="33622" x="1376363" y="2090738"/>
          <p14:tracePt t="33630" x="1477963" y="2090738"/>
          <p14:tracePt t="33637" x="1520825" y="2090738"/>
          <p14:tracePt t="33645" x="1571625" y="2108200"/>
          <p14:tracePt t="33652" x="1597025" y="2116138"/>
          <p14:tracePt t="33660" x="1639888" y="2141538"/>
          <p14:tracePt t="33667" x="1673225" y="2159000"/>
          <p14:tracePt t="33675" x="1776413" y="2174875"/>
          <p14:tracePt t="33682" x="1878013" y="2184400"/>
          <p14:tracePt t="33690" x="1979613" y="2192338"/>
          <p14:tracePt t="33697" x="2022475" y="2200275"/>
          <p14:tracePt t="33705" x="2055813" y="2209800"/>
          <p14:tracePt t="33712" x="2081213" y="2209800"/>
          <p14:tracePt t="33718" x="2098675" y="2209800"/>
          <p14:tracePt t="33726" x="2124075" y="2217738"/>
          <p14:tracePt t="33733" x="2157413" y="2217738"/>
          <p14:tracePt t="33741" x="2200275" y="2217738"/>
          <p14:tracePt t="33748" x="2268538" y="2217738"/>
          <p14:tracePt t="33756" x="2395538" y="2217738"/>
          <p14:tracePt t="33763" x="2455863" y="2217738"/>
          <p14:tracePt t="33771" x="2497138" y="2217738"/>
          <p14:tracePt t="33778" x="2557463" y="2217738"/>
          <p14:tracePt t="33785" x="2590800" y="2217738"/>
          <p14:tracePt t="33793" x="2641600" y="2217738"/>
          <p14:tracePt t="33800" x="2744788" y="2243138"/>
          <p14:tracePt t="33807" x="2803525" y="2243138"/>
          <p14:tracePt t="33815" x="2905125" y="2252663"/>
          <p14:tracePt t="33823" x="2930525" y="2260600"/>
          <p14:tracePt t="33829" x="2965450" y="2260600"/>
          <p14:tracePt t="33836" x="2990850" y="2260600"/>
          <p14:tracePt t="33844" x="3024188" y="2268538"/>
          <p14:tracePt t="33851" x="3041650" y="2268538"/>
          <p14:tracePt t="33859" x="3074988" y="2268538"/>
          <p14:tracePt t="33866" x="3117850" y="2268538"/>
          <p14:tracePt t="33874" x="3219450" y="2268538"/>
          <p14:tracePt t="33881" x="3262313" y="2268538"/>
          <p14:tracePt t="33889" x="3330575" y="2268538"/>
          <p14:tracePt t="33896" x="3363913" y="2268538"/>
          <p14:tracePt t="33903" x="3406775" y="2268538"/>
          <p14:tracePt t="33910" x="3441700" y="2268538"/>
          <p14:tracePt t="33918" x="3475038" y="2268538"/>
          <p14:tracePt t="33925" x="3492500" y="2260600"/>
          <p14:tracePt t="33932" x="3525838" y="2260600"/>
          <p14:tracePt t="33940" x="3594100" y="2260600"/>
          <p14:tracePt t="33947" x="3662363" y="2252663"/>
          <p14:tracePt t="33956" x="3763963" y="2252663"/>
          <p14:tracePt t="33962" x="3814763" y="2235200"/>
          <p14:tracePt t="33969" x="3873500" y="2209800"/>
          <p14:tracePt t="33977" x="3900488" y="2209800"/>
          <p14:tracePt t="33991" x="3951288" y="2192338"/>
          <p14:tracePt t="33999" x="3984625" y="2192338"/>
          <p14:tracePt t="34006" x="4010025" y="2184400"/>
          <p14:tracePt t="34014" x="4035425" y="2174875"/>
          <p14:tracePt t="34021" x="4095750" y="2174875"/>
          <p14:tracePt t="34028" x="4171950" y="2166938"/>
          <p14:tracePt t="34036" x="4230688" y="2159000"/>
          <p14:tracePt t="34043" x="4265613" y="2141538"/>
          <p14:tracePt t="34050" x="4298950" y="2141538"/>
          <p14:tracePt t="34058" x="4332288" y="2133600"/>
          <p14:tracePt t="34066" x="4341813" y="2133600"/>
          <p14:tracePt t="34073" x="4359275" y="2133600"/>
          <p14:tracePt t="34079" x="4367213" y="2133600"/>
          <p14:tracePt t="34087" x="4392613" y="2133600"/>
          <p14:tracePt t="34095" x="4410075" y="2133600"/>
          <p14:tracePt t="34102" x="4425950" y="2133600"/>
          <p14:tracePt t="34109" x="4443413" y="2133600"/>
          <p14:tracePt t="34116" x="4476750" y="2133600"/>
          <p14:tracePt t="34123" x="4486275" y="2133600"/>
          <p14:tracePt t="34131" x="4511675" y="2133600"/>
          <p14:tracePt t="34140" x="4554538" y="2124075"/>
          <p14:tracePt t="34145" x="4570413" y="2124075"/>
          <p14:tracePt t="34256" x="4562475" y="2124075"/>
          <p14:tracePt t="34264" x="4537075" y="2124075"/>
          <p14:tracePt t="34272" x="4511675" y="2124075"/>
          <p14:tracePt t="34279" x="4494213" y="2116138"/>
          <p14:tracePt t="34285" x="4410075" y="2098675"/>
          <p14:tracePt t="34292" x="4324350" y="2073275"/>
          <p14:tracePt t="34300" x="4240213" y="2073275"/>
          <p14:tracePt t="34307" x="4095750" y="2073275"/>
          <p14:tracePt t="34314" x="4052888" y="2065338"/>
          <p14:tracePt t="34323" x="3967163" y="2065338"/>
          <p14:tracePt t="34329" x="3890963" y="2055813"/>
          <p14:tracePt t="34337" x="3873500" y="2047875"/>
          <p14:tracePt t="34344" x="3814763" y="2039938"/>
          <p14:tracePt t="34351" x="3771900" y="2030413"/>
          <p14:tracePt t="34359" x="3695700" y="2030413"/>
          <p14:tracePt t="34366" x="3586163" y="2030413"/>
          <p14:tracePt t="34374" x="3475038" y="2030413"/>
          <p14:tracePt t="34381" x="3414713" y="2030413"/>
          <p14:tracePt t="34390" x="3355975" y="2022475"/>
          <p14:tracePt t="34396" x="3338513" y="2022475"/>
          <p14:tracePt t="34403" x="3322638" y="2014538"/>
          <p14:tracePt t="34411" x="3297238" y="2005013"/>
          <p14:tracePt t="34417" x="3287713" y="2005013"/>
          <p14:tracePt t="34425" x="3279775" y="2005013"/>
          <p14:tracePt t="34432" x="3279775" y="1997075"/>
          <p14:tracePt t="34440" x="3270250" y="1997075"/>
          <p14:tracePt t="34447" x="3270250" y="1989138"/>
          <p14:tracePt t="34457" x="3262313" y="1989138"/>
          <p14:tracePt t="34469" x="3092450" y="1989138"/>
          <p14:tracePt t="34476" x="3049588" y="1989138"/>
          <p14:tracePt t="34484" x="3033713" y="1989138"/>
          <p14:tracePt t="34491" x="3024188" y="1989138"/>
          <p14:tracePt t="34499" x="3008313" y="1989138"/>
          <p14:tracePt t="34506" x="2982913" y="1997075"/>
          <p14:tracePt t="34513" x="2965450" y="1997075"/>
          <p14:tracePt t="34521" x="2955925" y="1997075"/>
          <p14:tracePt t="34528" x="2947988" y="1997075"/>
          <p14:tracePt t="34565" x="2965450" y="2005013"/>
          <p14:tracePt t="34573" x="2990850" y="2014538"/>
          <p14:tracePt t="34580" x="3024188" y="2014538"/>
          <p14:tracePt t="34587" x="3059113" y="2014538"/>
          <p14:tracePt t="34595" x="3084513" y="2014538"/>
          <p14:tracePt t="34602" x="3143250" y="2014538"/>
          <p14:tracePt t="34609" x="3270250" y="2014538"/>
          <p14:tracePt t="34617" x="3313113" y="2022475"/>
          <p14:tracePt t="34624" x="3414713" y="2030413"/>
          <p14:tracePt t="34631" x="3611563" y="2030413"/>
          <p14:tracePt t="34639" x="3763963" y="2030413"/>
          <p14:tracePt t="34646" x="3832225" y="2030413"/>
          <p14:tracePt t="34653" x="3890963" y="2039938"/>
          <p14:tracePt t="34661" x="3992563" y="2055813"/>
          <p14:tracePt t="34668" x="4121150" y="2055813"/>
          <p14:tracePt t="34676" x="4298950" y="2047875"/>
          <p14:tracePt t="34683" x="4384675" y="2047875"/>
          <p14:tracePt t="34690" x="4451350" y="2047875"/>
          <p14:tracePt t="34697" x="4554538" y="2065338"/>
          <p14:tracePt t="34705" x="4630738" y="2065338"/>
          <p14:tracePt t="34712" x="4800600" y="2055813"/>
          <p14:tracePt t="34719" x="4902200" y="2055813"/>
          <p14:tracePt t="34727" x="4945063" y="2055813"/>
          <p14:tracePt t="34734" x="5021263" y="2055813"/>
          <p14:tracePt t="34741" x="5064125" y="2073275"/>
          <p14:tracePt t="34749" x="5097463" y="2073275"/>
          <p14:tracePt t="34756" x="5122863" y="2073275"/>
          <p14:tracePt t="34763" x="5165725" y="2090738"/>
          <p14:tracePt t="34771" x="5173663" y="2090738"/>
          <p14:tracePt t="34777" x="5233988" y="2098675"/>
          <p14:tracePt t="34785" x="5267325" y="2098675"/>
          <p14:tracePt t="34792" x="5318125" y="2108200"/>
          <p14:tracePt t="34799" x="5343525" y="2116138"/>
          <p14:tracePt t="34807" x="5368925" y="2124075"/>
          <p14:tracePt t="34829" x="5368925" y="2141538"/>
          <p14:tracePt t="34866" x="5394325" y="2141538"/>
          <p14:tracePt t="34880" x="5403850" y="2141538"/>
          <p14:tracePt t="35020" x="5386388" y="2141538"/>
          <p14:tracePt t="35027" x="5378450" y="2141538"/>
          <p14:tracePt t="35035" x="5368925" y="2141538"/>
          <p14:tracePt t="35041" x="5343525" y="2141538"/>
          <p14:tracePt t="35058" x="5318125" y="2141538"/>
          <p14:tracePt t="35063" x="5292725" y="2133600"/>
          <p14:tracePt t="35071" x="5284788" y="2133600"/>
          <p14:tracePt t="35078" x="5259388" y="2124075"/>
          <p14:tracePt t="35087" x="5224463" y="2116138"/>
          <p14:tracePt t="35093" x="5089525" y="2108200"/>
          <p14:tracePt t="35101" x="5064125" y="2098675"/>
          <p14:tracePt t="35107" x="4987925" y="2073275"/>
          <p14:tracePt t="35116" x="4894263" y="2065338"/>
          <p14:tracePt t="35123" x="4876800" y="2065338"/>
          <p14:tracePt t="35130" x="4868863" y="2065338"/>
          <p14:tracePt t="35137" x="4859338" y="2065338"/>
          <p14:tracePt t="35145" x="4851400" y="2055813"/>
          <p14:tracePt t="35152" x="4843463" y="2055813"/>
          <p14:tracePt t="35165" x="4833938" y="2055813"/>
          <p14:tracePt t="35247" x="4833938" y="2047875"/>
          <p14:tracePt t="35283" x="4833938" y="2039938"/>
          <p14:tracePt t="35298" x="4843463" y="2039938"/>
          <p14:tracePt t="35306" x="4859338" y="2039938"/>
          <p14:tracePt t="35313" x="4868863" y="2039938"/>
          <p14:tracePt t="35321" x="4876800" y="2039938"/>
          <p14:tracePt t="35328" x="4894263" y="2039938"/>
          <p14:tracePt t="35335" x="4910138" y="2039938"/>
          <p14:tracePt t="35342" x="4927600" y="2047875"/>
          <p14:tracePt t="35349" x="4945063" y="2055813"/>
          <p14:tracePt t="35358" x="4970463" y="2055813"/>
          <p14:tracePt t="35364" x="5013325" y="2073275"/>
          <p14:tracePt t="35372" x="5072063" y="2082800"/>
          <p14:tracePt t="35379" x="5132388" y="2090738"/>
          <p14:tracePt t="35386" x="5208588" y="2098675"/>
          <p14:tracePt t="35393" x="5267325" y="2116138"/>
          <p14:tracePt t="35400" x="5327650" y="2124075"/>
          <p14:tracePt t="35407" x="5368925" y="2133600"/>
          <p14:tracePt t="35414" x="5394325" y="2149475"/>
          <p14:tracePt t="35422" x="5403850" y="2149475"/>
          <p14:tracePt t="36023" x="5446713" y="2141538"/>
          <p14:tracePt t="36031" x="5548313" y="2133600"/>
          <p14:tracePt t="36038" x="5616575" y="2116138"/>
          <p14:tracePt t="36047" x="5675313" y="2116138"/>
          <p14:tracePt t="36053" x="5726113" y="2108200"/>
          <p14:tracePt t="36060" x="5743575" y="2108200"/>
          <p14:tracePt t="36067" x="5761038" y="2108200"/>
          <p14:tracePt t="36077" x="5768975" y="2108200"/>
          <p14:tracePt t="36082" x="5786438" y="2108200"/>
          <p14:tracePt t="36104" x="5794375" y="2108200"/>
          <p14:tracePt t="36156" x="5811838" y="2098675"/>
          <p14:tracePt t="36164" x="5827713" y="2098675"/>
          <p14:tracePt t="36251" x="5827713" y="2108200"/>
          <p14:tracePt t="36259" x="5811838" y="2116138"/>
          <p14:tracePt t="36266" x="5794375" y="2116138"/>
          <p14:tracePt t="36275" x="5761038" y="2116138"/>
          <p14:tracePt t="36281" x="5683250" y="2116138"/>
          <p14:tracePt t="36288" x="5641975" y="2108200"/>
          <p14:tracePt t="36297" x="5616575" y="2108200"/>
          <p14:tracePt t="36302" x="5538788" y="2090738"/>
          <p14:tracePt t="36310" x="5480050" y="2082800"/>
          <p14:tracePt t="36317" x="5454650" y="2073275"/>
          <p14:tracePt t="36324" x="5429250" y="2073275"/>
          <p14:tracePt t="36332" x="5403850" y="2055813"/>
          <p14:tracePt t="36340" x="5386388" y="2055813"/>
          <p14:tracePt t="36346" x="5360988" y="2055813"/>
          <p14:tracePt t="36354" x="5327650" y="2055813"/>
          <p14:tracePt t="36361" x="5284788" y="2055813"/>
          <p14:tracePt t="36368" x="5216525" y="2073275"/>
          <p14:tracePt t="36375" x="5157788" y="2082800"/>
          <p14:tracePt t="36382" x="5106988" y="2082800"/>
          <p14:tracePt t="36390" x="5089525" y="2090738"/>
          <p14:tracePt t="36397" x="5064125" y="2090738"/>
          <p14:tracePt t="36405" x="5046663" y="2090738"/>
          <p14:tracePt t="36419" x="5038725" y="2090738"/>
          <p14:tracePt t="36427" x="5029200" y="2090738"/>
          <p14:tracePt t="36442" x="5021263" y="2090738"/>
          <p14:tracePt t="36456" x="5003800" y="2090738"/>
          <p14:tracePt t="36472" x="4995863" y="2090738"/>
          <p14:tracePt t="36479" x="4987925" y="2090738"/>
          <p14:tracePt t="36493" x="4978400" y="2090738"/>
          <p14:tracePt t="36508" x="4970463" y="2090738"/>
          <p14:tracePt t="36575" x="4978400" y="2090738"/>
          <p14:tracePt t="36589" x="4995863" y="2090738"/>
          <p14:tracePt t="36597" x="5029200" y="2090738"/>
          <p14:tracePt t="36604" x="5038725" y="2090738"/>
          <p14:tracePt t="36612" x="5072063" y="2090738"/>
          <p14:tracePt t="36619" x="5106988" y="2090738"/>
          <p14:tracePt t="36626" x="5132388" y="2090738"/>
          <p14:tracePt t="36634" x="5199063" y="2090738"/>
          <p14:tracePt t="36641" x="5302250" y="2090738"/>
          <p14:tracePt t="36648" x="5327650" y="2090738"/>
          <p14:tracePt t="36657" x="5353050" y="2090738"/>
          <p14:tracePt t="36663" x="5386388" y="2090738"/>
          <p14:tracePt t="36670" x="5421313" y="2090738"/>
          <p14:tracePt t="36678" x="5446713" y="2090738"/>
          <p14:tracePt t="36686" x="5505450" y="2090738"/>
          <p14:tracePt t="36692" x="5573713" y="2090738"/>
          <p14:tracePt t="36700" x="5649913" y="2090738"/>
          <p14:tracePt t="36708" x="5692775" y="2090738"/>
          <p14:tracePt t="36714" x="5735638" y="2090738"/>
          <p14:tracePt t="36725" x="5761038" y="2090738"/>
          <p14:tracePt t="36729" x="5768975" y="2090738"/>
          <p14:tracePt t="36737" x="5776913" y="2090738"/>
          <p14:tracePt t="36744" x="5786438" y="2090738"/>
          <p14:tracePt t="36780" x="5794375" y="2090738"/>
          <p14:tracePt t="36854" x="5786438" y="2090738"/>
          <p14:tracePt t="36868" x="5768975" y="2090738"/>
          <p14:tracePt t="36876" x="5743575" y="2090738"/>
          <p14:tracePt t="36883" x="5683250" y="2090738"/>
          <p14:tracePt t="36891" x="5641975" y="2090738"/>
          <p14:tracePt t="36897" x="5565775" y="2082800"/>
          <p14:tracePt t="36904" x="5505450" y="2065338"/>
          <p14:tracePt t="36912" x="5446713" y="2055813"/>
          <p14:tracePt t="36919" x="5386388" y="2055813"/>
          <p14:tracePt t="36926" x="5327650" y="2055813"/>
          <p14:tracePt t="36934" x="5259388" y="2039938"/>
          <p14:tracePt t="36941" x="5097463" y="2030413"/>
          <p14:tracePt t="36948" x="5038725" y="2022475"/>
          <p14:tracePt t="36957" x="4978400" y="2014538"/>
          <p14:tracePt t="36963" x="4962525" y="2014538"/>
          <p14:tracePt t="36970" x="4935538" y="2014538"/>
          <p14:tracePt t="36978" x="4919663" y="2014538"/>
          <p14:tracePt t="36992" x="4910138" y="2014538"/>
          <p14:tracePt t="37000" x="4902200" y="2014538"/>
          <p14:tracePt t="37008" x="4894263" y="2014538"/>
          <p14:tracePt t="37015" x="4884738" y="2014538"/>
          <p14:tracePt t="37023" x="4868863" y="2014538"/>
          <p14:tracePt t="37029" x="4851400" y="2014538"/>
          <p14:tracePt t="37037" x="4833938" y="2014538"/>
          <p14:tracePt t="37044" x="4826000" y="2014538"/>
          <p14:tracePt t="37051" x="4818063" y="2005013"/>
          <p14:tracePt t="37059" x="4808538" y="2005013"/>
          <p14:tracePt t="37066" x="4800600" y="2005013"/>
          <p14:tracePt t="37118" x="4808538" y="2005013"/>
          <p14:tracePt t="37126" x="4818063" y="2005013"/>
          <p14:tracePt t="37132" x="4826000" y="2005013"/>
          <p14:tracePt t="37140" x="4843463" y="2005013"/>
          <p14:tracePt t="37147" x="4859338" y="2005013"/>
          <p14:tracePt t="37156" x="4876800" y="2005013"/>
          <p14:tracePt t="37162" x="4884738" y="2005013"/>
          <p14:tracePt t="37169" x="4894263" y="2005013"/>
          <p14:tracePt t="37177" x="4902200" y="2005013"/>
          <p14:tracePt t="37184" x="4919663" y="2005013"/>
          <p14:tracePt t="37192" x="4927600" y="2005013"/>
          <p14:tracePt t="37198" x="4945063" y="2005013"/>
          <p14:tracePt t="37206" x="4970463" y="2005013"/>
          <p14:tracePt t="37213" x="5089525" y="2005013"/>
          <p14:tracePt t="37220" x="5140325" y="2005013"/>
          <p14:tracePt t="37228" x="5267325" y="2005013"/>
          <p14:tracePt t="37235" x="5292725" y="2005013"/>
          <p14:tracePt t="37243" x="5335588" y="2014538"/>
          <p14:tracePt t="37250" x="5378450" y="2022475"/>
          <p14:tracePt t="37257" x="5462588" y="2022475"/>
          <p14:tracePt t="37264" x="5565775" y="2030413"/>
          <p14:tracePt t="37273" x="5641975" y="2030413"/>
          <p14:tracePt t="37279" x="5700713" y="2039938"/>
          <p14:tracePt t="37287" x="5751513" y="2039938"/>
          <p14:tracePt t="37294" x="5776913" y="2039938"/>
          <p14:tracePt t="37301" x="5802313" y="2039938"/>
          <p14:tracePt t="37309" x="5811838" y="2039938"/>
          <p14:tracePt t="37316" x="5827713" y="2039938"/>
          <p14:tracePt t="37324" x="5853113" y="2039938"/>
          <p14:tracePt t="37331" x="5862638" y="2039938"/>
          <p14:tracePt t="37339" x="5888038" y="2039938"/>
          <p14:tracePt t="37346" x="5895975" y="2039938"/>
          <p14:tracePt t="37375" x="5905500" y="2039938"/>
          <p14:tracePt t="37463" x="5888038" y="2039938"/>
          <p14:tracePt t="37471" x="5862638" y="2039938"/>
          <p14:tracePt t="37478" x="5837238" y="2039938"/>
          <p14:tracePt t="37487" x="5786438" y="2039938"/>
          <p14:tracePt t="37493" x="5761038" y="2039938"/>
          <p14:tracePt t="37500" x="5718175" y="2030413"/>
          <p14:tracePt t="37508" x="5657850" y="2022475"/>
          <p14:tracePt t="37516" x="5573713" y="2022475"/>
          <p14:tracePt t="37525" x="5513388" y="2014538"/>
          <p14:tracePt t="37530" x="5437188" y="2014538"/>
          <p14:tracePt t="37537" x="5394325" y="2014538"/>
          <p14:tracePt t="37545" x="5368925" y="2014538"/>
          <p14:tracePt t="37552" x="5353050" y="2014538"/>
          <p14:tracePt t="37558" x="5284788" y="2014538"/>
          <p14:tracePt t="37566" x="5216525" y="2014538"/>
          <p14:tracePt t="37573" x="5140325" y="2014538"/>
          <p14:tracePt t="37580" x="5072063" y="2014538"/>
          <p14:tracePt t="37587" x="5013325" y="2014538"/>
          <p14:tracePt t="37595" x="4987925" y="2022475"/>
          <p14:tracePt t="37602" x="4962525" y="2030413"/>
          <p14:tracePt t="37610" x="4935538" y="2039938"/>
          <p14:tracePt t="37617" x="4910138" y="2039938"/>
          <p14:tracePt t="37625" x="4894263" y="2039938"/>
          <p14:tracePt t="37640" x="4884738" y="2039938"/>
          <p14:tracePt t="37646" x="4868863" y="2039938"/>
          <p14:tracePt t="37736" x="4876800" y="2039938"/>
          <p14:tracePt t="37743" x="4884738" y="2039938"/>
          <p14:tracePt t="37758" x="4902200" y="2039938"/>
          <p14:tracePt t="37766" x="4910138" y="2039938"/>
          <p14:tracePt t="37773" x="4919663" y="2039938"/>
          <p14:tracePt t="37779" x="4927600" y="2039938"/>
          <p14:tracePt t="37787" x="4945063" y="2039938"/>
          <p14:tracePt t="37794" x="4962525" y="2039938"/>
          <p14:tracePt t="37801" x="4970463" y="2039938"/>
          <p14:tracePt t="37809" x="4987925" y="2039938"/>
          <p14:tracePt t="37816" x="5013325" y="2039938"/>
          <p14:tracePt t="37823" x="5038725" y="2039938"/>
          <p14:tracePt t="37831" x="5165725" y="2030413"/>
          <p14:tracePt t="37838" x="5224463" y="2030413"/>
          <p14:tracePt t="37845" x="5276850" y="2014538"/>
          <p14:tracePt t="37853" x="5335588" y="2005013"/>
          <p14:tracePt t="37860" x="5378450" y="2005013"/>
          <p14:tracePt t="37867" x="5462588" y="1997075"/>
          <p14:tracePt t="37874" x="5565775" y="1997075"/>
          <p14:tracePt t="37882" x="5657850" y="1997075"/>
          <p14:tracePt t="37890" x="5718175" y="1997075"/>
          <p14:tracePt t="37896" x="5761038" y="1997075"/>
          <p14:tracePt t="37904" x="5786438" y="1997075"/>
          <p14:tracePt t="37911" x="5811838" y="1997075"/>
          <p14:tracePt t="37919" x="5819775" y="1997075"/>
          <p14:tracePt t="37926" x="5827713" y="1997075"/>
          <p14:tracePt t="37933" x="5837238" y="1997075"/>
          <p14:tracePt t="37941" x="5837238" y="2005013"/>
          <p14:tracePt t="37948" x="5845175" y="2005013"/>
          <p14:tracePt t="37970" x="5853113" y="2005013"/>
          <p14:tracePt t="37999" x="5862638" y="2005013"/>
          <p14:tracePt t="38654" x="5862638" y="2022475"/>
          <p14:tracePt t="38661" x="5862638" y="2065338"/>
          <p14:tracePt t="38673" x="5862638" y="2005013"/>
          <p14:tracePt t="46407" x="5811838" y="2005013"/>
          <p14:tracePt t="46414" x="5667375" y="2005013"/>
          <p14:tracePt t="46422" x="5497513" y="2005013"/>
          <p14:tracePt t="46429" x="5360988" y="2005013"/>
          <p14:tracePt t="46435" x="5302250" y="2005013"/>
          <p14:tracePt t="46442" x="5183188" y="1989138"/>
          <p14:tracePt t="46449" x="5013325" y="1997075"/>
          <p14:tracePt t="46457" x="4851400" y="2005013"/>
          <p14:tracePt t="46464" x="4765675" y="2005013"/>
          <p14:tracePt t="46473" x="4681538" y="2005013"/>
          <p14:tracePt t="46479" x="4529138" y="2005013"/>
          <p14:tracePt t="46486" x="4332288" y="2030413"/>
          <p14:tracePt t="46494" x="4214813" y="2055813"/>
          <p14:tracePt t="46501" x="4154488" y="2065338"/>
          <p14:tracePt t="46509" x="4044950" y="2090738"/>
          <p14:tracePt t="46516" x="3873500" y="2141538"/>
          <p14:tracePt t="46524" x="3678238" y="2166938"/>
          <p14:tracePt t="46530" x="3619500" y="2174875"/>
          <p14:tracePt t="46539" x="3533775" y="2209800"/>
          <p14:tracePt t="46545" x="3355975" y="2235200"/>
          <p14:tracePt t="46553" x="3178175" y="2235200"/>
          <p14:tracePt t="46560" x="3067050" y="2235200"/>
          <p14:tracePt t="46567" x="2998788" y="2268538"/>
          <p14:tracePt t="46575" x="2947988" y="2268538"/>
          <p14:tracePt t="46582" x="2863850" y="2268538"/>
          <p14:tracePt t="46589" x="2778125" y="2268538"/>
          <p14:tracePt t="46597" x="2719388" y="2268538"/>
          <p14:tracePt t="46606" x="2659063" y="2268538"/>
          <p14:tracePt t="46612" x="2633663" y="2268538"/>
          <p14:tracePt t="46619" x="2600325" y="2268538"/>
          <p14:tracePt t="46626" x="2590800" y="2268538"/>
          <p14:tracePt t="46634" x="2574925" y="2268538"/>
          <p14:tracePt t="46641" x="2565400" y="2268538"/>
          <p14:tracePt t="46648" x="2532063" y="2268538"/>
          <p14:tracePt t="46656" x="2506663" y="2268538"/>
          <p14:tracePt t="46663" x="2438400" y="2286000"/>
          <p14:tracePt t="46670" x="2327275" y="2303463"/>
          <p14:tracePt t="46678" x="2251075" y="2336800"/>
          <p14:tracePt t="46685" x="2132013" y="2379663"/>
          <p14:tracePt t="46693" x="2055813" y="2413000"/>
          <p14:tracePt t="46700" x="2030413" y="2430463"/>
          <p14:tracePt t="46708" x="1979613" y="2447925"/>
          <p14:tracePt t="46714" x="1962150" y="2463800"/>
          <p14:tracePt t="46722" x="1936750" y="2473325"/>
          <p14:tracePt t="46730" x="1903413" y="2481263"/>
          <p14:tracePt t="46737" x="1893888" y="2481263"/>
          <p14:tracePt t="46745" x="1885950" y="2481263"/>
          <p14:tracePt t="46751" x="1878013" y="2481263"/>
          <p14:tracePt t="46826" x="1885950" y="2489200"/>
          <p14:tracePt t="46834" x="1893888" y="2489200"/>
          <p14:tracePt t="46840" x="1903413" y="2489200"/>
          <p14:tracePt t="46848" x="1911350" y="2489200"/>
          <p14:tracePt t="46857" x="1920875" y="2489200"/>
          <p14:tracePt t="46866" x="1928813" y="2489200"/>
          <p14:tracePt t="46871" x="1936750" y="2489200"/>
          <p14:tracePt t="46884" x="1946275" y="2489200"/>
          <p14:tracePt t="46892" x="1954213" y="2489200"/>
          <p14:tracePt t="46899" x="1962150" y="2489200"/>
          <p14:tracePt t="46914" x="1987550" y="2489200"/>
          <p14:tracePt t="46921" x="1997075" y="2489200"/>
          <p14:tracePt t="46928" x="2030413" y="2489200"/>
          <p14:tracePt t="46935" x="2073275" y="2489200"/>
          <p14:tracePt t="46943" x="2106613" y="2489200"/>
          <p14:tracePt t="46950" x="2141538" y="2489200"/>
          <p14:tracePt t="46958" x="2166938" y="2489200"/>
          <p14:tracePt t="46965" x="2200275" y="2489200"/>
          <p14:tracePt t="46973" x="2235200" y="2489200"/>
          <p14:tracePt t="46980" x="2268538" y="2489200"/>
          <p14:tracePt t="46991" x="2276475" y="2489200"/>
          <p14:tracePt t="46995" x="2319338" y="2489200"/>
          <p14:tracePt t="47002" x="2336800" y="2489200"/>
          <p14:tracePt t="47009" x="2362200" y="2498725"/>
          <p14:tracePt t="47017" x="2405063" y="2498725"/>
          <p14:tracePt t="47025" x="2430463" y="2498725"/>
          <p14:tracePt t="47031" x="2497138" y="2498725"/>
          <p14:tracePt t="47039" x="2540000" y="2498725"/>
          <p14:tracePt t="47046" x="2582863" y="2498725"/>
          <p14:tracePt t="47053" x="2633663" y="2498725"/>
          <p14:tracePt t="47061" x="2684463" y="2498725"/>
          <p14:tracePt t="47069" x="2719388" y="2498725"/>
          <p14:tracePt t="47076" x="2752725" y="2498725"/>
          <p14:tracePt t="47083" x="2795588" y="2498725"/>
          <p14:tracePt t="47090" x="2854325" y="2498725"/>
          <p14:tracePt t="47098" x="3024188" y="2498725"/>
          <p14:tracePt t="47106" x="3127375" y="2498725"/>
          <p14:tracePt t="47112" x="3254375" y="2498725"/>
          <p14:tracePt t="47120" x="3279775" y="2498725"/>
          <p14:tracePt t="47127" x="3338513" y="2498725"/>
          <p14:tracePt t="47135" x="3467100" y="2481263"/>
          <p14:tracePt t="47142" x="3594100" y="2473325"/>
          <p14:tracePt t="47150" x="3662363" y="2463800"/>
          <p14:tracePt t="47157" x="3738563" y="2463800"/>
          <p14:tracePt t="47165" x="3771900" y="2455863"/>
          <p14:tracePt t="47173" x="3814763" y="2455863"/>
          <p14:tracePt t="47179" x="3900488" y="2455863"/>
          <p14:tracePt t="47186" x="4078288" y="2430463"/>
          <p14:tracePt t="47193" x="4205288" y="2430463"/>
          <p14:tracePt t="47201" x="4273550" y="2430463"/>
          <p14:tracePt t="47208" x="4332288" y="2430463"/>
          <p14:tracePt t="47215" x="4410075" y="2438400"/>
          <p14:tracePt t="47223" x="4537075" y="2438400"/>
          <p14:tracePt t="47230" x="4664075" y="2447925"/>
          <p14:tracePt t="47238" x="4757738" y="2447925"/>
          <p14:tracePt t="47245" x="4808538" y="2447925"/>
          <p14:tracePt t="47252" x="4851400" y="2463800"/>
          <p14:tracePt t="47260" x="4884738" y="2463800"/>
          <p14:tracePt t="47267" x="4978400" y="2463800"/>
          <p14:tracePt t="47274" x="5080000" y="2481263"/>
          <p14:tracePt t="47281" x="5183188" y="2481263"/>
          <p14:tracePt t="47289" x="5249863" y="2481263"/>
          <p14:tracePt t="47296" x="5302250" y="2481263"/>
          <p14:tracePt t="47303" x="5343525" y="2481263"/>
          <p14:tracePt t="47310" x="5360988" y="2481263"/>
          <p14:tracePt t="47317" x="5386388" y="2481263"/>
          <p14:tracePt t="47325" x="5411788" y="2489200"/>
          <p14:tracePt t="47333" x="5446713" y="2498725"/>
          <p14:tracePt t="47341" x="5487988" y="2498725"/>
          <p14:tracePt t="47348" x="5530850" y="2498725"/>
          <p14:tracePt t="47357" x="5573713" y="2498725"/>
          <p14:tracePt t="47363" x="5616575" y="2498725"/>
          <p14:tracePt t="47370" x="5649913" y="2498725"/>
          <p14:tracePt t="47377" x="5667375" y="2498725"/>
          <p14:tracePt t="47386" x="5675313" y="2498725"/>
          <p14:tracePt t="47414" x="5683250" y="2498725"/>
          <p14:tracePt t="47488" x="5683250" y="2506663"/>
          <p14:tracePt t="47517" x="5675313" y="2506663"/>
          <p14:tracePt t="47525" x="5675313" y="2516188"/>
          <p14:tracePt t="47532" x="5641975" y="2516188"/>
          <p14:tracePt t="47541" x="5624513" y="2516188"/>
          <p14:tracePt t="47545" x="5599113" y="2516188"/>
          <p14:tracePt t="47553" x="5548313" y="2516188"/>
          <p14:tracePt t="47560" x="5505450" y="2516188"/>
          <p14:tracePt t="47568" x="5472113" y="2516188"/>
          <p14:tracePt t="47575" x="5411788" y="2489200"/>
          <p14:tracePt t="47582" x="5386388" y="2489200"/>
          <p14:tracePt t="47590" x="5327650" y="2473325"/>
          <p14:tracePt t="47597" x="5241925" y="2473325"/>
          <p14:tracePt t="47606" x="5106988" y="2463800"/>
          <p14:tracePt t="47612" x="5021263" y="2463800"/>
          <p14:tracePt t="47619" x="4945063" y="2463800"/>
          <p14:tracePt t="47626" x="4902200" y="2455863"/>
          <p14:tracePt t="47634" x="4868863" y="2455863"/>
          <p14:tracePt t="47641" x="4843463" y="2447925"/>
          <p14:tracePt t="47648" x="4783138" y="2447925"/>
          <p14:tracePt t="47656" x="4689475" y="2438400"/>
          <p14:tracePt t="47663" x="4579938" y="2438400"/>
          <p14:tracePt t="47670" x="4468813" y="2438400"/>
          <p14:tracePt t="47677" x="4443413" y="2438400"/>
          <p14:tracePt t="47685" x="4392613" y="2438400"/>
          <p14:tracePt t="47692" x="4359275" y="2438400"/>
          <p14:tracePt t="47699" x="4316413" y="2422525"/>
          <p14:tracePt t="47707" x="4281488" y="2413000"/>
          <p14:tracePt t="47714" x="4256088" y="2413000"/>
          <p14:tracePt t="47729" x="4248150" y="2413000"/>
          <p14:tracePt t="47737" x="4240213" y="2413000"/>
          <p14:tracePt t="47744" x="4230688" y="2413000"/>
          <p14:tracePt t="47759" x="4230688" y="2405063"/>
          <p14:tracePt t="47855" x="4240213" y="2405063"/>
          <p14:tracePt t="47863" x="4248150" y="2405063"/>
          <p14:tracePt t="47870" x="4256088" y="2405063"/>
          <p14:tracePt t="47878" x="4273550" y="2405063"/>
          <p14:tracePt t="47892" x="4298950" y="2422525"/>
          <p14:tracePt t="47900" x="4306888" y="2422525"/>
          <p14:tracePt t="47907" x="4306888" y="2430463"/>
          <p14:tracePt t="47914" x="4316413" y="2430463"/>
          <p14:tracePt t="47925" x="4324350" y="2438400"/>
          <p14:tracePt t="47944" x="4332288" y="2438400"/>
          <p14:tracePt t="47951" x="4341813" y="2438400"/>
          <p14:tracePt t="47959" x="4349750" y="2438400"/>
          <p14:tracePt t="47967" x="4367213" y="2438400"/>
          <p14:tracePt t="47974" x="4384675" y="2438400"/>
          <p14:tracePt t="47980" x="4392613" y="2438400"/>
          <p14:tracePt t="47993" x="4486275" y="2455863"/>
          <p14:tracePt t="47996" x="4579938" y="2455863"/>
          <p14:tracePt t="48002" x="4681538" y="2455863"/>
          <p14:tracePt t="48010" x="4740275" y="2455863"/>
          <p14:tracePt t="48018" x="4783138" y="2455863"/>
          <p14:tracePt t="48025" x="4859338" y="2463800"/>
          <p14:tracePt t="48032" x="4978400" y="2463800"/>
          <p14:tracePt t="48041" x="5080000" y="2463800"/>
          <p14:tracePt t="48046" x="5233988" y="2463800"/>
          <p14:tracePt t="48054" x="5259388" y="2463800"/>
          <p14:tracePt t="48061" x="5310188" y="2463800"/>
          <p14:tracePt t="48068" x="5353050" y="2463800"/>
          <p14:tracePt t="48075" x="5437188" y="2463800"/>
          <p14:tracePt t="48083" x="5641975" y="2455863"/>
          <p14:tracePt t="48091" x="5768975" y="2455863"/>
          <p14:tracePt t="48098" x="5837238" y="2447925"/>
          <p14:tracePt t="48105" x="5895975" y="2447925"/>
          <p14:tracePt t="48113" x="6024563" y="2447925"/>
          <p14:tracePt t="48119" x="6151563" y="2447925"/>
          <p14:tracePt t="48126" x="6245225" y="2447925"/>
          <p14:tracePt t="48134" x="6303963" y="2447925"/>
          <p14:tracePt t="48141" x="6329363" y="2447925"/>
          <p14:tracePt t="48148" x="6354763" y="2447925"/>
          <p14:tracePt t="48156" x="6380163" y="2447925"/>
          <p14:tracePt t="48163" x="6397625" y="2447925"/>
          <p14:tracePt t="48169" x="6423025" y="2455863"/>
          <p14:tracePt t="48177" x="6448425" y="2455863"/>
          <p14:tracePt t="48184" x="6491288" y="2455863"/>
          <p14:tracePt t="48193" x="6542088" y="2455863"/>
          <p14:tracePt t="48199" x="6584950" y="2463800"/>
          <p14:tracePt t="48207" x="6626225" y="2463800"/>
          <p14:tracePt t="48214" x="6661150" y="2463800"/>
          <p14:tracePt t="48221" x="6694488" y="2463800"/>
          <p14:tracePt t="48228" x="6711950" y="2463800"/>
          <p14:tracePt t="48236" x="6729413" y="2463800"/>
          <p14:tracePt t="48243" x="6737350" y="2463800"/>
          <p14:tracePt t="48287" x="6737350" y="2473325"/>
          <p14:tracePt t="48413" x="6729413" y="2473325"/>
          <p14:tracePt t="48420" x="6719888" y="2473325"/>
          <p14:tracePt t="48434" x="6704013" y="2481263"/>
          <p14:tracePt t="48449" x="6694488" y="2481263"/>
          <p14:tracePt t="48457" x="6669088" y="2481263"/>
          <p14:tracePt t="48465" x="6661150" y="2481263"/>
          <p14:tracePt t="48471" x="6635750" y="2481263"/>
          <p14:tracePt t="48478" x="6610350" y="2481263"/>
          <p14:tracePt t="48486" x="6592888" y="2481263"/>
          <p14:tracePt t="48494" x="6559550" y="2481263"/>
          <p14:tracePt t="48500" x="6491288" y="2481263"/>
          <p14:tracePt t="48509" x="6430963" y="2481263"/>
          <p14:tracePt t="48515" x="6415088" y="2473325"/>
          <p14:tracePt t="48524" x="6380163" y="2463800"/>
          <p14:tracePt t="48530" x="6235700" y="2463800"/>
          <p14:tracePt t="48536" x="6194425" y="2463800"/>
          <p14:tracePt t="48544" x="6159500" y="2463800"/>
          <p14:tracePt t="48551" x="6100763" y="2463800"/>
          <p14:tracePt t="48559" x="6024563" y="2463800"/>
          <p14:tracePt t="48565" x="6015038" y="2463800"/>
          <p14:tracePt t="48573" x="6007100" y="2463800"/>
          <p14:tracePt t="48580" x="5997575" y="2463800"/>
          <p14:tracePt t="48587" x="5989638" y="2463800"/>
          <p14:tracePt t="48594" x="5981700" y="2463800"/>
          <p14:tracePt t="48602" x="5972175" y="2455863"/>
          <p14:tracePt t="48632" x="5862638" y="2455863"/>
          <p14:tracePt t="48640" x="5786438" y="2438400"/>
          <p14:tracePt t="48647" x="5776913" y="2438400"/>
          <p14:tracePt t="48654" x="5675313" y="2430463"/>
          <p14:tracePt t="48661" x="5599113" y="2422525"/>
          <p14:tracePt t="48669" x="5581650" y="2422525"/>
          <p14:tracePt t="48676" x="5573713" y="2422525"/>
          <p14:tracePt t="48683" x="5565775" y="2422525"/>
          <p14:tracePt t="48919" x="5573713" y="2422525"/>
          <p14:tracePt t="48927" x="5591175" y="2422525"/>
          <p14:tracePt t="48934" x="5632450" y="2422525"/>
          <p14:tracePt t="48941" x="5675313" y="2422525"/>
          <p14:tracePt t="48948" x="5718175" y="2430463"/>
          <p14:tracePt t="48957" x="5751513" y="2430463"/>
          <p14:tracePt t="48963" x="5845175" y="2438400"/>
          <p14:tracePt t="48970" x="5972175" y="2438400"/>
          <p14:tracePt t="48978" x="6100763" y="2438400"/>
          <p14:tracePt t="48985" x="6167438" y="2438400"/>
          <p14:tracePt t="48997" x="6227763" y="2455863"/>
          <p14:tracePt t="48999" x="6270625" y="2463800"/>
          <p14:tracePt t="49007" x="6303963" y="2481263"/>
          <p14:tracePt t="49014" x="6364288" y="2489200"/>
          <p14:tracePt t="49021" x="6423025" y="2489200"/>
          <p14:tracePt t="49028" x="6499225" y="2489200"/>
          <p14:tracePt t="49035" x="6567488" y="2489200"/>
          <p14:tracePt t="49043" x="6626225" y="2489200"/>
          <p14:tracePt t="49049" x="6686550" y="2489200"/>
          <p14:tracePt t="49057" x="6711950" y="2489200"/>
          <p14:tracePt t="49064" x="6754813" y="2489200"/>
          <p14:tracePt t="49072" x="6831013" y="2498725"/>
          <p14:tracePt t="49079" x="6915150" y="2498725"/>
          <p14:tracePt t="49086" x="6983413" y="2498725"/>
          <p14:tracePt t="49093" x="7085013" y="2498725"/>
          <p14:tracePt t="49101" x="7119938" y="2498725"/>
          <p14:tracePt t="49108" x="7153275" y="2498725"/>
          <p14:tracePt t="49115" x="7170738" y="2506663"/>
          <p14:tracePt t="49123" x="7178675" y="2506663"/>
          <p14:tracePt t="49139" x="7188200" y="2506663"/>
          <p14:tracePt t="49152" x="7188200" y="2516188"/>
          <p14:tracePt t="49871" x="7178675" y="2516188"/>
          <p14:tracePt t="49886" x="7170738" y="2516188"/>
          <p14:tracePt t="49894" x="7162800" y="2516188"/>
          <p14:tracePt t="49909" x="7153275" y="2516188"/>
          <p14:tracePt t="49945" x="7145338" y="2516188"/>
          <p14:tracePt t="49953" x="7137400" y="2516188"/>
          <p14:tracePt t="50086" x="7127875" y="2516188"/>
          <p14:tracePt t="50117" x="7119938" y="2516188"/>
          <p14:tracePt t="50124" x="7112000" y="2516188"/>
          <p14:tracePt t="50131" x="7102475" y="2516188"/>
          <p14:tracePt t="50138" x="7094538" y="2516188"/>
          <p14:tracePt t="50147" x="7085013" y="2516188"/>
          <p14:tracePt t="50152" x="7077075" y="2516188"/>
          <p14:tracePt t="50159" x="7059613" y="2516188"/>
          <p14:tracePt t="50166" x="6983413" y="2516188"/>
          <p14:tracePt t="50173" x="6924675" y="2516188"/>
          <p14:tracePt t="50188" x="6915150" y="2516188"/>
          <p14:tracePt t="50195" x="6907213" y="2516188"/>
          <p14:tracePt t="50306" x="6915150" y="2516188"/>
          <p14:tracePt t="50321" x="6924675" y="2516188"/>
          <p14:tracePt t="50328" x="6942138" y="2516188"/>
          <p14:tracePt t="50336" x="6950075" y="2516188"/>
          <p14:tracePt t="50350" x="6967538" y="2516188"/>
          <p14:tracePt t="50357" x="6983413" y="2506663"/>
          <p14:tracePt t="50365" x="7008813" y="2506663"/>
          <p14:tracePt t="50374" x="7119938" y="2506663"/>
          <p14:tracePt t="50380" x="7221538" y="2498725"/>
          <p14:tracePt t="50387" x="7256463" y="2498725"/>
          <p14:tracePt t="50395" x="7289800" y="2498725"/>
          <p14:tracePt t="50402" x="7315200" y="2498725"/>
          <p14:tracePt t="50411" x="7358063" y="2498725"/>
          <p14:tracePt t="50417" x="7416800" y="2498725"/>
          <p14:tracePt t="50425" x="7459663" y="2498725"/>
          <p14:tracePt t="50430" x="7502525" y="2498725"/>
          <p14:tracePt t="50437" x="7535863" y="2489200"/>
          <p14:tracePt t="50444" x="7561263" y="2489200"/>
          <p14:tracePt t="50452" x="7570788" y="2489200"/>
          <p14:tracePt t="50921" x="7553325" y="2489200"/>
          <p14:tracePt t="50928" x="7545388" y="2489200"/>
          <p14:tracePt t="50936" x="7518400" y="2489200"/>
          <p14:tracePt t="50943" x="7502525" y="2489200"/>
          <p14:tracePt t="50950" x="7485063" y="2489200"/>
          <p14:tracePt t="50958" x="7408863" y="2481263"/>
          <p14:tracePt t="50964" x="7170738" y="2481263"/>
          <p14:tracePt t="50974" x="6899275" y="2506663"/>
          <p14:tracePt t="50982" x="6813550" y="2506663"/>
          <p14:tracePt t="50987" x="6694488" y="2506663"/>
          <p14:tracePt t="50994" x="6524625" y="2489200"/>
          <p14:tracePt t="51002" x="6311900" y="2498725"/>
          <p14:tracePt t="51009" x="6159500" y="2498725"/>
          <p14:tracePt t="51016" x="6126163" y="2498725"/>
          <p14:tracePt t="51024" x="6024563" y="2498725"/>
          <p14:tracePt t="51030" x="5870575" y="2498725"/>
          <p14:tracePt t="51038" x="5718175" y="2506663"/>
          <p14:tracePt t="51045" x="5632450" y="2506663"/>
          <p14:tracePt t="51052" x="5548313" y="2506663"/>
          <p14:tracePt t="51059" x="5386388" y="2506663"/>
          <p14:tracePt t="51067" x="5173663" y="2506663"/>
          <p14:tracePt t="51074" x="5021263" y="2506663"/>
          <p14:tracePt t="51081" x="4970463" y="2506663"/>
          <p14:tracePt t="51089" x="4902200" y="2498725"/>
          <p14:tracePt t="51096" x="4749800" y="2498725"/>
          <p14:tracePt t="51103" x="4673600" y="2498725"/>
          <p14:tracePt t="51111" x="4605338" y="2498725"/>
          <p14:tracePt t="51118" x="4545013" y="2498725"/>
          <p14:tracePt t="51125" x="4494213" y="2489200"/>
          <p14:tracePt t="51133" x="4468813" y="2489200"/>
          <p14:tracePt t="51140" x="4410075" y="2489200"/>
          <p14:tracePt t="51148" x="4273550" y="2489200"/>
          <p14:tracePt t="51156" x="4154488" y="2489200"/>
          <p14:tracePt t="51162" x="4044950" y="2489200"/>
          <p14:tracePt t="51170" x="3984625" y="2489200"/>
          <p14:tracePt t="51177" x="3916363" y="2489200"/>
          <p14:tracePt t="51184" x="3806825" y="2489200"/>
          <p14:tracePt t="51192" x="3687763" y="2506663"/>
          <p14:tracePt t="51199" x="3619500" y="2516188"/>
          <p14:tracePt t="51207" x="3543300" y="2524125"/>
          <p14:tracePt t="51214" x="3482975" y="2524125"/>
          <p14:tracePt t="51223" x="3467100" y="2524125"/>
          <p14:tracePt t="51229" x="3449638" y="2524125"/>
          <p14:tracePt t="51236" x="3424238" y="2524125"/>
          <p14:tracePt t="51243" x="3406775" y="2524125"/>
          <p14:tracePt t="51250" x="3389313" y="2524125"/>
          <p14:tracePt t="51258" x="3373438" y="2532063"/>
          <p14:tracePt t="51265" x="3355975" y="2532063"/>
          <p14:tracePt t="51272" x="3322638" y="2541588"/>
          <p14:tracePt t="51280" x="3297238" y="2549525"/>
          <p14:tracePt t="51287" x="3194050" y="2566988"/>
          <p14:tracePt t="51294" x="3117850" y="2592388"/>
          <p14:tracePt t="51302" x="3074988" y="2600325"/>
          <p14:tracePt t="51309" x="3041650" y="2617788"/>
          <p14:tracePt t="51316" x="2965450" y="2651125"/>
          <p14:tracePt t="51324" x="2846388" y="2693988"/>
          <p14:tracePt t="51332" x="2735263" y="2711450"/>
          <p14:tracePt t="51339" x="2659063" y="2719388"/>
          <p14:tracePt t="51346" x="2600325" y="2719388"/>
          <p14:tracePt t="51353" x="2582863" y="2719388"/>
          <p14:tracePt t="51360" x="2557463" y="2727325"/>
          <p14:tracePt t="51368" x="2524125" y="2727325"/>
          <p14:tracePt t="51375" x="2514600" y="2727325"/>
          <p14:tracePt t="51383" x="2497138" y="2727325"/>
          <p14:tracePt t="51390" x="2471738" y="2736850"/>
          <p14:tracePt t="51398" x="2446338" y="2736850"/>
          <p14:tracePt t="51405" x="2420938" y="2736850"/>
          <p14:tracePt t="51412" x="2352675" y="2744788"/>
          <p14:tracePt t="51419" x="2327275" y="2752725"/>
          <p14:tracePt t="51427" x="2268538" y="2752725"/>
          <p14:tracePt t="51434" x="2217738" y="2770188"/>
          <p14:tracePt t="51441" x="2157413" y="2778125"/>
          <p14:tracePt t="51448" x="2132013" y="2787650"/>
          <p14:tracePt t="51456" x="2106613" y="2805113"/>
          <p14:tracePt t="51463" x="2081213" y="2813050"/>
          <p14:tracePt t="51471" x="2055813" y="2820988"/>
          <p14:tracePt t="51478" x="2030413" y="2820988"/>
          <p14:tracePt t="51485" x="2022475" y="2820988"/>
          <p14:tracePt t="51493" x="2012950" y="2820988"/>
          <p14:tracePt t="51500" x="2005013" y="2820988"/>
          <p14:tracePt t="51522" x="2005013" y="2830513"/>
          <p14:tracePt t="51574" x="2005013" y="2846388"/>
          <p14:tracePt t="51604" x="2012950" y="2846388"/>
          <p14:tracePt t="51625" x="2022475" y="2846388"/>
          <p14:tracePt t="51648" x="2030413" y="2846388"/>
          <p14:tracePt t="51685" x="2038350" y="2846388"/>
          <p14:tracePt t="51722" x="2047875" y="2846388"/>
          <p14:tracePt t="51751" x="2055813" y="2846388"/>
          <p14:tracePt t="51773" x="2065338" y="2846388"/>
          <p14:tracePt t="51781" x="2073275" y="2838450"/>
          <p14:tracePt t="51788" x="2090738" y="2838450"/>
          <p14:tracePt t="51809" x="2098675" y="2838450"/>
          <p14:tracePt t="51817" x="2106613" y="2838450"/>
          <p14:tracePt t="51831" x="2116138" y="2838450"/>
          <p14:tracePt t="51847" x="2124075" y="2838450"/>
          <p14:tracePt t="51860" x="2132013" y="2838450"/>
          <p14:tracePt t="51875" x="2149475" y="2830513"/>
          <p14:tracePt t="51882" x="2157413" y="2830513"/>
          <p14:tracePt t="51891" x="2157413" y="2820988"/>
          <p14:tracePt t="51897" x="2166938" y="2820988"/>
          <p14:tracePt t="51905" x="2174875" y="2820988"/>
          <p14:tracePt t="51911" x="2182813" y="2820988"/>
          <p14:tracePt t="51926" x="2200275" y="2820988"/>
          <p14:tracePt t="51934" x="2208213" y="2820988"/>
          <p14:tracePt t="51941" x="2225675" y="2820988"/>
          <p14:tracePt t="51948" x="2243138" y="2820988"/>
          <p14:tracePt t="51958" x="2260600" y="2820988"/>
          <p14:tracePt t="51963" x="2293938" y="2820988"/>
          <p14:tracePt t="51970" x="2311400" y="2820988"/>
          <p14:tracePt t="51992" x="2344738" y="2830513"/>
          <p14:tracePt t="51999" x="2362200" y="2830513"/>
          <p14:tracePt t="52007" x="2379663" y="2830513"/>
          <p14:tracePt t="52014" x="2387600" y="2846388"/>
          <p14:tracePt t="52022" x="2395538" y="2846388"/>
          <p14:tracePt t="52028" x="2413000" y="2846388"/>
          <p14:tracePt t="52036" x="2446338" y="2855913"/>
          <p14:tracePt t="52043" x="2471738" y="2863850"/>
          <p14:tracePt t="52050" x="2506663" y="2863850"/>
          <p14:tracePt t="52056" x="2540000" y="2863850"/>
          <p14:tracePt t="52064" x="2565400" y="2871788"/>
          <p14:tracePt t="52073" x="2600325" y="2871788"/>
          <p14:tracePt t="52079" x="2608263" y="2871788"/>
          <p14:tracePt t="52086" x="2633663" y="2871788"/>
          <p14:tracePt t="52094" x="2651125" y="2871788"/>
          <p14:tracePt t="52102" x="2668588" y="2871788"/>
          <p14:tracePt t="52108" x="2693988" y="2871788"/>
          <p14:tracePt t="52115" x="2709863" y="2881313"/>
          <p14:tracePt t="52123" x="2719388" y="2881313"/>
          <p14:tracePt t="52130" x="2744788" y="2881313"/>
          <p14:tracePt t="52138" x="2760663" y="2889250"/>
          <p14:tracePt t="52145" x="2770188" y="2889250"/>
          <p14:tracePt t="52152" x="2795588" y="2897188"/>
          <p14:tracePt t="52160" x="2820988" y="2897188"/>
          <p14:tracePt t="52167" x="2846388" y="2897188"/>
          <p14:tracePt t="52174" x="2863850" y="2897188"/>
          <p14:tracePt t="52182" x="2897188" y="2897188"/>
          <p14:tracePt t="52189" x="2930525" y="2906713"/>
          <p14:tracePt t="52196" x="2947988" y="2906713"/>
          <p14:tracePt t="52203" x="2982913" y="2906713"/>
          <p14:tracePt t="52210" x="3008313" y="2906713"/>
          <p14:tracePt t="52218" x="3016250" y="2906713"/>
          <p14:tracePt t="52226" x="3049588" y="2906713"/>
          <p14:tracePt t="52233" x="3067050" y="2906713"/>
          <p14:tracePt t="52240" x="3084513" y="2906713"/>
          <p14:tracePt t="52247" x="3092450" y="2906713"/>
          <p14:tracePt t="52256" x="3109913" y="2906713"/>
          <p14:tracePt t="52262" x="3127375" y="2906713"/>
          <p14:tracePt t="52269" x="3143250" y="2906713"/>
          <p14:tracePt t="52277" x="3152775" y="2906713"/>
          <p14:tracePt t="52284" x="3168650" y="2922588"/>
          <p14:tracePt t="52292" x="3194050" y="2922588"/>
          <p14:tracePt t="52306" x="3203575" y="2922588"/>
          <p14:tracePt t="52328" x="3211513" y="2922588"/>
          <p14:tracePt t="52395" x="3211513" y="2932113"/>
          <p14:tracePt t="52446" x="3203575" y="2932113"/>
          <p14:tracePt t="52453" x="3186113" y="2932113"/>
          <p14:tracePt t="52461" x="3160713" y="2932113"/>
          <p14:tracePt t="52468" x="3143250" y="2932113"/>
          <p14:tracePt t="52477" x="3135313" y="2932113"/>
          <p14:tracePt t="52483" x="3109913" y="2932113"/>
          <p14:tracePt t="52491" x="3100388" y="2932113"/>
          <p14:tracePt t="52498" x="3084513" y="2932113"/>
          <p14:tracePt t="52507" x="3067050" y="2914650"/>
          <p14:tracePt t="52512" x="3049588" y="2906713"/>
          <p14:tracePt t="52520" x="3016250" y="2897188"/>
          <p14:tracePt t="52527" x="2998788" y="2897188"/>
          <p14:tracePt t="52535" x="2982913" y="2897188"/>
          <p14:tracePt t="52542" x="2955925" y="2897188"/>
          <p14:tracePt t="52549" x="2940050" y="2897188"/>
          <p14:tracePt t="52556" x="2922588" y="2889250"/>
          <p14:tracePt t="52563" x="2897188" y="2889250"/>
          <p14:tracePt t="52571" x="2846388" y="2881313"/>
          <p14:tracePt t="52578" x="2820988" y="2881313"/>
          <p14:tracePt t="52585" x="2786063" y="2881313"/>
          <p14:tracePt t="52592" x="2760663" y="2881313"/>
          <p14:tracePt t="52600" x="2744788" y="2871788"/>
          <p14:tracePt t="52607" x="2709863" y="2863850"/>
          <p14:tracePt t="52614" x="2684463" y="2855913"/>
          <p14:tracePt t="52622" x="2659063" y="2838450"/>
          <p14:tracePt t="52629" x="2625725" y="2830513"/>
          <p14:tracePt t="52637" x="2616200" y="2830513"/>
          <p14:tracePt t="52644" x="2600325" y="2830513"/>
          <p14:tracePt t="52651" x="2590800" y="2830513"/>
          <p14:tracePt t="52659" x="2565400" y="2830513"/>
          <p14:tracePt t="52666" x="2540000" y="2830513"/>
          <p14:tracePt t="52673" x="2481263" y="2830513"/>
          <p14:tracePt t="52680" x="2455863" y="2830513"/>
          <p14:tracePt t="52688" x="2413000" y="2830513"/>
          <p14:tracePt t="52695" x="2379663" y="2846388"/>
          <p14:tracePt t="52702" x="2352675" y="2846388"/>
          <p14:tracePt t="52711" x="2327275" y="2846388"/>
          <p14:tracePt t="52718" x="2268538" y="2846388"/>
          <p14:tracePt t="52726" x="2243138" y="2846388"/>
          <p14:tracePt t="52732" x="2208213" y="2846388"/>
          <p14:tracePt t="52748" x="2200275" y="2846388"/>
          <p14:tracePt t="52757" x="2192338" y="2846388"/>
          <p14:tracePt t="52858" x="2200275" y="2846388"/>
          <p14:tracePt t="52873" x="2208213" y="2846388"/>
          <p14:tracePt t="52880" x="2235200" y="2846388"/>
          <p14:tracePt t="52894" x="2243138" y="2846388"/>
          <p14:tracePt t="52902" x="2251075" y="2846388"/>
          <p14:tracePt t="52911" x="2260600" y="2846388"/>
          <p14:tracePt t="52917" x="2268538" y="2846388"/>
          <p14:tracePt t="52925" x="2276475" y="2846388"/>
          <p14:tracePt t="52931" x="2293938" y="2846388"/>
          <p14:tracePt t="52941" x="2311400" y="2846388"/>
          <p14:tracePt t="52954" x="2319338" y="2846388"/>
          <p14:tracePt t="52961" x="2336800" y="2846388"/>
          <p14:tracePt t="52975" x="2362200" y="2846388"/>
          <p14:tracePt t="52991" x="2379663" y="2846388"/>
          <p14:tracePt t="52996" x="2395538" y="2846388"/>
          <p14:tracePt t="53003" x="2413000" y="2846388"/>
          <p14:tracePt t="53011" x="2446338" y="2846388"/>
          <p14:tracePt t="53018" x="2481263" y="2855913"/>
          <p14:tracePt t="53026" x="2524125" y="2855913"/>
          <p14:tracePt t="53033" x="2565400" y="2863850"/>
          <p14:tracePt t="53041" x="2625725" y="2863850"/>
          <p14:tracePt t="53048" x="2659063" y="2871788"/>
          <p14:tracePt t="53056" x="2693988" y="2881313"/>
          <p14:tracePt t="53063" x="2709863" y="2889250"/>
          <p14:tracePt t="53070" x="2744788" y="2897188"/>
          <p14:tracePt t="53077" x="2803525" y="2897188"/>
          <p14:tracePt t="53086" x="2846388" y="2897188"/>
          <p14:tracePt t="53092" x="2905125" y="2897188"/>
          <p14:tracePt t="53100" x="2940050" y="2897188"/>
          <p14:tracePt t="53107" x="2990850" y="2897188"/>
          <p14:tracePt t="53115" x="3016250" y="2897188"/>
          <p14:tracePt t="53123" x="3059113" y="2897188"/>
          <p14:tracePt t="53129" x="3074988" y="2897188"/>
          <p14:tracePt t="53136" x="3100388" y="2897188"/>
          <p14:tracePt t="53144" x="3143250" y="2897188"/>
          <p14:tracePt t="53151" x="3244850" y="2897188"/>
          <p14:tracePt t="53159" x="3373438" y="2897188"/>
          <p14:tracePt t="53166" x="3467100" y="2889250"/>
          <p14:tracePt t="53173" x="3568700" y="2889250"/>
          <p14:tracePt t="53180" x="3602038" y="2889250"/>
          <p14:tracePt t="53188" x="3652838" y="2889250"/>
          <p14:tracePt t="53196" x="3687763" y="2889250"/>
          <p14:tracePt t="53203" x="3729038" y="2889250"/>
          <p14:tracePt t="53210" x="3797300" y="2889250"/>
          <p14:tracePt t="53217" x="3857625" y="2881313"/>
          <p14:tracePt t="53224" x="3916363" y="2881313"/>
          <p14:tracePt t="53232" x="3976688" y="2881313"/>
          <p14:tracePt t="53239" x="4010025" y="2881313"/>
          <p14:tracePt t="53246" x="4052888" y="2881313"/>
          <p14:tracePt t="53254" x="4070350" y="2881313"/>
          <p14:tracePt t="53261" x="4086225" y="2881313"/>
          <p14:tracePt t="53268" x="4103688" y="2881313"/>
          <p14:tracePt t="53276" x="4121150" y="2881313"/>
          <p14:tracePt t="53283" x="4129088" y="2881313"/>
          <p14:tracePt t="53387" x="4121150" y="2881313"/>
          <p14:tracePt t="53402" x="4086225" y="2881313"/>
          <p14:tracePt t="53409" x="4027488" y="2863850"/>
          <p14:tracePt t="53417" x="3992563" y="2855913"/>
          <p14:tracePt t="53424" x="3933825" y="2846388"/>
          <p14:tracePt t="53432" x="3900488" y="2830513"/>
          <p14:tracePt t="53440" x="3857625" y="2813050"/>
          <p14:tracePt t="53447" x="3822700" y="2813050"/>
          <p14:tracePt t="53454" x="3771900" y="2813050"/>
          <p14:tracePt t="53460" x="3713163" y="2813050"/>
          <p14:tracePt t="53467" x="3687763" y="2813050"/>
          <p14:tracePt t="53475" x="3662363" y="2813050"/>
          <p14:tracePt t="53482" x="3611563" y="2813050"/>
          <p14:tracePt t="53490" x="3551238" y="2813050"/>
          <p14:tracePt t="53497" x="3508375" y="2813050"/>
          <p14:tracePt t="53504" x="3492500" y="2813050"/>
          <p14:tracePt t="53511" x="3475038" y="2813050"/>
          <p14:tracePt t="53518" x="3467100" y="2813050"/>
          <p14:tracePt t="53609" x="3482975" y="2813050"/>
          <p14:tracePt t="53617" x="3500438" y="2813050"/>
          <p14:tracePt t="53624" x="3517900" y="2813050"/>
          <p14:tracePt t="53631" x="3533775" y="2830513"/>
          <p14:tracePt t="53638" x="3568700" y="2830513"/>
          <p14:tracePt t="53645" x="3586163" y="2830513"/>
          <p14:tracePt t="53652" x="3594100" y="2838450"/>
          <p14:tracePt t="53660" x="3611563" y="2838450"/>
          <p14:tracePt t="53667" x="3627438" y="2838450"/>
          <p14:tracePt t="53674" x="3636963" y="2838450"/>
          <p14:tracePt t="53682" x="3652838" y="2838450"/>
          <p14:tracePt t="53690" x="3662363" y="2838450"/>
          <p14:tracePt t="53696" x="3756025" y="2846388"/>
          <p14:tracePt t="53704" x="3822700" y="2846388"/>
          <p14:tracePt t="53711" x="3951288" y="2846388"/>
          <p14:tracePt t="53719" x="3992563" y="2846388"/>
          <p14:tracePt t="53726" x="4070350" y="2846388"/>
          <p14:tracePt t="53733" x="4197350" y="2846388"/>
          <p14:tracePt t="53741" x="4410075" y="2846388"/>
          <p14:tracePt t="53748" x="4562475" y="2846388"/>
          <p14:tracePt t="53756" x="4595813" y="2846388"/>
          <p14:tracePt t="53763" x="4646613" y="2855913"/>
          <p14:tracePt t="53770" x="4681538" y="2863850"/>
          <p14:tracePt t="53777" x="4724400" y="2863850"/>
          <p14:tracePt t="53785" x="4765675" y="2863850"/>
          <p14:tracePt t="53792" x="4818063" y="2863850"/>
          <p14:tracePt t="53799" x="4859338" y="2863850"/>
          <p14:tracePt t="53806" x="4894263" y="2863850"/>
          <p14:tracePt t="53815" x="4945063" y="2863850"/>
          <p14:tracePt t="53823" x="4978400" y="2863850"/>
          <p14:tracePt t="53829" x="5003800" y="2863850"/>
          <p14:tracePt t="53836" x="5046663" y="2863850"/>
          <p14:tracePt t="53844" x="5072063" y="2863850"/>
          <p14:tracePt t="53851" x="5122863" y="2863850"/>
          <p14:tracePt t="53859" x="5224463" y="2863850"/>
          <p14:tracePt t="53866" x="5267325" y="2863850"/>
          <p14:tracePt t="53873" x="5327650" y="2863850"/>
          <p14:tracePt t="53881" x="5343525" y="2863850"/>
          <p14:tracePt t="54007" x="5335588" y="2863850"/>
          <p14:tracePt t="54014" x="5318125" y="2863850"/>
          <p14:tracePt t="54021" x="5292725" y="2863850"/>
          <p14:tracePt t="54029" x="5276850" y="2863850"/>
          <p14:tracePt t="54036" x="5216525" y="2863850"/>
          <p14:tracePt t="54043" x="5191125" y="2863850"/>
          <p14:tracePt t="54051" x="5173663" y="2855913"/>
          <p14:tracePt t="54058" x="5157788" y="2855913"/>
          <p14:tracePt t="54066" x="5132388" y="2846388"/>
          <p14:tracePt t="54075" x="5122863" y="2838450"/>
          <p14:tracePt t="54080" x="5097463" y="2820988"/>
          <p14:tracePt t="54088" x="4962525" y="2820988"/>
          <p14:tracePt t="54095" x="4935538" y="2820988"/>
          <p14:tracePt t="54102" x="4808538" y="2813050"/>
          <p14:tracePt t="54110" x="4732338" y="2813050"/>
          <p14:tracePt t="54118" x="4673600" y="2813050"/>
          <p14:tracePt t="54124" x="4656138" y="2813050"/>
          <p14:tracePt t="54132" x="4587875" y="2813050"/>
          <p14:tracePt t="54141" x="4562475" y="2813050"/>
          <p14:tracePt t="54145" x="4537075" y="2813050"/>
          <p14:tracePt t="54153" x="4511675" y="2813050"/>
          <p14:tracePt t="54160" x="4503738" y="2813050"/>
          <p14:tracePt t="54167" x="4494213" y="2813050"/>
          <p14:tracePt t="54182" x="4486275" y="2813050"/>
          <p14:tracePt t="54189" x="4476750" y="2813050"/>
          <p14:tracePt t="54197" x="4435475" y="2813050"/>
          <p14:tracePt t="54204" x="4137025" y="2897188"/>
          <p14:tracePt t="54212" x="4121150" y="2897188"/>
          <p14:tracePt t="54220" x="4111625" y="2897188"/>
          <p14:tracePt t="54228" x="4044950" y="2897188"/>
          <p14:tracePt t="54234" x="4002088" y="2897188"/>
          <p14:tracePt t="54242" x="3992563" y="2897188"/>
          <p14:tracePt t="54250" x="3976688" y="2897188"/>
          <p14:tracePt t="54309" x="3992563" y="2897188"/>
          <p14:tracePt t="54317" x="4002088" y="2897188"/>
          <p14:tracePt t="54324" x="4010025" y="2897188"/>
          <p14:tracePt t="54331" x="4027488" y="2897188"/>
          <p14:tracePt t="54338" x="4035425" y="2897188"/>
          <p14:tracePt t="54347" x="4060825" y="2906713"/>
          <p14:tracePt t="54353" x="4070350" y="2906713"/>
          <p14:tracePt t="54360" x="4070350" y="2914650"/>
          <p14:tracePt t="54367" x="4086225" y="2914650"/>
          <p14:tracePt t="54376" x="4103688" y="2914650"/>
          <p14:tracePt t="54382" x="4121150" y="2914650"/>
          <p14:tracePt t="54389" x="4230688" y="2914650"/>
          <p14:tracePt t="54395" x="4332288" y="2914650"/>
          <p14:tracePt t="54403" x="4486275" y="2914650"/>
          <p14:tracePt t="54410" x="4519613" y="2914650"/>
          <p14:tracePt t="54417" x="4570413" y="2922588"/>
          <p14:tracePt t="54425" x="4630738" y="2922588"/>
          <p14:tracePt t="54432" x="4783138" y="2922588"/>
          <p14:tracePt t="54440" x="4859338" y="2922588"/>
          <p14:tracePt t="54447" x="5013325" y="2914650"/>
          <p14:tracePt t="54456" x="5029200" y="2914650"/>
          <p14:tracePt t="54462" x="5064125" y="2914650"/>
          <p14:tracePt t="54469" x="5089525" y="2914650"/>
          <p14:tracePt t="54477" x="5114925" y="2914650"/>
          <p14:tracePt t="54484" x="5148263" y="2914650"/>
          <p14:tracePt t="54491" x="5157788" y="2914650"/>
          <p14:tracePt t="54499" x="5173663" y="2914650"/>
          <p14:tracePt t="54507" x="5183188" y="2914650"/>
          <p14:tracePt t="54589" x="5191125" y="2914650"/>
          <p14:tracePt t="54610" x="5199063" y="2914650"/>
          <p14:tracePt t="54640" x="5208588" y="2914650"/>
          <p14:tracePt t="54662" x="5208588" y="2922588"/>
          <p14:tracePt t="54706" x="5216525" y="2922588"/>
          <p14:tracePt t="54766" x="5208588" y="2922588"/>
          <p14:tracePt t="54773" x="5191125" y="2922588"/>
          <p14:tracePt t="54780" x="5183188" y="2932113"/>
          <p14:tracePt t="56897" x="5080000" y="2940050"/>
          <p14:tracePt t="56905" x="4876800" y="2965450"/>
          <p14:tracePt t="56912" x="4765675" y="2965450"/>
          <p14:tracePt t="56920" x="4689475" y="2974975"/>
          <p14:tracePt t="56927" x="4554538" y="3000375"/>
          <p14:tracePt t="56934" x="4375150" y="3008313"/>
          <p14:tracePt t="56941" x="4222750" y="3008313"/>
          <p14:tracePt t="56948" x="4162425" y="3008313"/>
          <p14:tracePt t="56956" x="4103688" y="3041650"/>
          <p14:tracePt t="56963" x="3984625" y="3067050"/>
          <p14:tracePt t="56970" x="3832225" y="3067050"/>
          <p14:tracePt t="56977" x="3687763" y="3076575"/>
          <p14:tracePt t="56984" x="3619500" y="3084513"/>
          <p14:tracePt t="56992" x="3543300" y="3094038"/>
          <p14:tracePt t="57006" x="3313113" y="3109913"/>
          <p14:tracePt t="57014" x="3178175" y="3109913"/>
          <p14:tracePt t="57022" x="3117850" y="3109913"/>
          <p14:tracePt t="57029" x="3067050" y="3101975"/>
          <p14:tracePt t="57036" x="3049588" y="3101975"/>
          <p14:tracePt t="57043" x="3016250" y="3094038"/>
          <p14:tracePt t="57051" x="2930525" y="3076575"/>
          <p14:tracePt t="57058" x="2871788" y="3067050"/>
          <p14:tracePt t="57066" x="2778125" y="3059113"/>
          <p14:tracePt t="57073" x="2727325" y="3059113"/>
          <p14:tracePt t="57080" x="2659063" y="3025775"/>
          <p14:tracePt t="57089" x="2633663" y="3016250"/>
          <p14:tracePt t="57095" x="2582863" y="3016250"/>
          <p14:tracePt t="57103" x="2557463" y="3016250"/>
          <p14:tracePt t="57110" x="2481263" y="3008313"/>
          <p14:tracePt t="57117" x="2395538" y="3000375"/>
          <p14:tracePt t="57125" x="2311400" y="3000375"/>
          <p14:tracePt t="57132" x="2251075" y="3000375"/>
          <p14:tracePt t="57139" x="2200275" y="3000375"/>
          <p14:tracePt t="57147" x="2174875" y="2990850"/>
          <p14:tracePt t="57154" x="2149475" y="2990850"/>
          <p14:tracePt t="57162" x="2116138" y="2990850"/>
          <p14:tracePt t="57169" x="2106613" y="2990850"/>
          <p14:tracePt t="57176" x="2081213" y="2990850"/>
          <p14:tracePt t="57184" x="2012950" y="3016250"/>
          <p14:tracePt t="57191" x="1954213" y="3051175"/>
          <p14:tracePt t="57198" x="1878013" y="3084513"/>
          <p14:tracePt t="57206" x="1784350" y="3127375"/>
          <p14:tracePt t="57213" x="1690688" y="3195638"/>
          <p14:tracePt t="57221" x="1614488" y="3254375"/>
          <p14:tracePt t="57227" x="1563688" y="3314700"/>
          <p14:tracePt t="57235" x="1495425" y="3355975"/>
          <p14:tracePt t="57243" x="1376363" y="3433763"/>
          <p14:tracePt t="57250" x="1317625" y="3467100"/>
          <p14:tracePt t="57257" x="1282700" y="3484563"/>
          <p14:tracePt t="57264" x="1257300" y="3492500"/>
          <p14:tracePt t="57272" x="1249363" y="3502025"/>
          <p14:tracePt t="57294" x="1249363" y="3509963"/>
          <p14:tracePt t="57331" x="1257300" y="3509963"/>
          <p14:tracePt t="57345" x="1265238" y="3509963"/>
          <p14:tracePt t="57352" x="1274763" y="3509963"/>
          <p14:tracePt t="57360" x="1282700" y="3509963"/>
          <p14:tracePt t="57368" x="1290638" y="3509963"/>
          <p14:tracePt t="57376" x="1308100" y="3509963"/>
          <p14:tracePt t="57382" x="1325563" y="3509963"/>
          <p14:tracePt t="57390" x="1358900" y="3517900"/>
          <p14:tracePt t="57397" x="1384300" y="3527425"/>
          <p14:tracePt t="57404" x="1409700" y="3535363"/>
          <p14:tracePt t="57411" x="1435100" y="3543300"/>
          <p14:tracePt t="57419" x="1462088" y="3552825"/>
          <p14:tracePt t="57426" x="1495425" y="3560763"/>
          <p14:tracePt t="57434" x="1528763" y="3560763"/>
          <p14:tracePt t="57441" x="1571625" y="3586163"/>
          <p14:tracePt t="57448" x="1673225" y="3586163"/>
          <p14:tracePt t="57455" x="1766888" y="3586163"/>
          <p14:tracePt t="57462" x="1843088" y="3586163"/>
          <p14:tracePt t="57470" x="1903413" y="3586163"/>
          <p14:tracePt t="57477" x="1962150" y="3586163"/>
          <p14:tracePt t="57484" x="2005013" y="3560763"/>
          <p14:tracePt t="57492" x="2081213" y="3552825"/>
          <p14:tracePt t="57499" x="2208213" y="3543300"/>
          <p14:tracePt t="57507" x="2268538" y="3535363"/>
          <p14:tracePt t="57514" x="2327275" y="3517900"/>
          <p14:tracePt t="57523" x="2370138" y="3509963"/>
          <p14:tracePt t="57529" x="2395538" y="3502025"/>
          <p14:tracePt t="57537" x="2420938" y="3502025"/>
          <p14:tracePt t="57544" x="2430463" y="3502025"/>
          <p14:tracePt t="57551" x="2455863" y="3502025"/>
          <p14:tracePt t="57559" x="2471738" y="3502025"/>
          <p14:tracePt t="57566" x="2481263" y="3502025"/>
          <p14:tracePt t="57573" x="2506663" y="3502025"/>
          <p14:tracePt t="57581" x="2514600" y="3502025"/>
          <p14:tracePt t="57589" x="2532063" y="3502025"/>
          <p14:tracePt t="57595" x="2540000" y="3502025"/>
          <p14:tracePt t="57603" x="2549525" y="3502025"/>
          <p14:tracePt t="57618" x="2549525" y="3492500"/>
          <p14:tracePt t="57625" x="2557463" y="3492500"/>
          <p14:tracePt t="57632" x="2565400" y="3492500"/>
          <p14:tracePt t="57640" x="2574925" y="3475038"/>
          <p14:tracePt t="57655" x="2590800" y="3467100"/>
          <p14:tracePt t="57662" x="2600325" y="3467100"/>
          <p14:tracePt t="57669" x="2600325" y="3459163"/>
          <p14:tracePt t="57677" x="2608263" y="3449638"/>
          <p14:tracePt t="57691" x="2616200" y="3449638"/>
          <p14:tracePt t="57698" x="2625725" y="3441700"/>
          <p14:tracePt t="57713" x="2625725" y="3433763"/>
          <p14:tracePt t="57742" x="2641600" y="3424238"/>
          <p14:tracePt t="57772" x="2641600" y="3408363"/>
          <p14:tracePt t="57779" x="2641600" y="3398838"/>
          <p14:tracePt t="57794" x="2641600" y="3382963"/>
          <p14:tracePt t="57802" x="2676525" y="3314700"/>
          <p14:tracePt t="57810" x="2701925" y="3263900"/>
          <p14:tracePt t="57817" x="2701925" y="3238500"/>
          <p14:tracePt t="57825" x="2701925" y="3228975"/>
          <p14:tracePt t="57833" x="2693988" y="3211513"/>
          <p14:tracePt t="57840" x="2693988" y="3195638"/>
          <p14:tracePt t="57847" x="2684463" y="3178175"/>
          <p14:tracePt t="57854" x="2684463" y="3160713"/>
          <p14:tracePt t="57862" x="2676525" y="3160713"/>
          <p14:tracePt t="57868" x="2668588" y="3144838"/>
          <p14:tracePt t="57875" x="2641600" y="3135313"/>
          <p14:tracePt t="57882" x="2633663" y="3119438"/>
          <p14:tracePt t="57897" x="2625725" y="3101975"/>
          <p14:tracePt t="57904" x="2616200" y="3084513"/>
          <p14:tracePt t="57912" x="2608263" y="3076575"/>
          <p14:tracePt t="57919" x="2600325" y="3067050"/>
          <p14:tracePt t="57927" x="2600325" y="3051175"/>
          <p14:tracePt t="57934" x="2574925" y="3033713"/>
          <p14:tracePt t="57941" x="2549525" y="3025775"/>
          <p14:tracePt t="57949" x="2524125" y="3008313"/>
          <p14:tracePt t="57956" x="2489200" y="3000375"/>
          <p14:tracePt t="57963" x="2446338" y="2990850"/>
          <p14:tracePt t="57971" x="2420938" y="2982913"/>
          <p14:tracePt t="57978" x="2370138" y="2974975"/>
          <p14:tracePt t="57985" x="2311400" y="2949575"/>
          <p14:tracePt t="57993" x="2286000" y="2940050"/>
          <p14:tracePt t="58000" x="2243138" y="2932113"/>
          <p14:tracePt t="58008" x="2208213" y="2922588"/>
          <p14:tracePt t="58015" x="2182813" y="2922588"/>
          <p14:tracePt t="58023" x="2166938" y="2922588"/>
          <p14:tracePt t="58029" x="2132013" y="2922588"/>
          <p14:tracePt t="58037" x="2106613" y="2922588"/>
          <p14:tracePt t="58044" x="2081213" y="2922588"/>
          <p14:tracePt t="58051" x="2055813" y="2922588"/>
          <p14:tracePt t="58059" x="2038350" y="2922588"/>
          <p14:tracePt t="58066" x="2012950" y="2932113"/>
          <p14:tracePt t="58073" x="1979613" y="2940050"/>
          <p14:tracePt t="58081" x="1962150" y="2957513"/>
          <p14:tracePt t="58089" x="1936750" y="2965450"/>
          <p14:tracePt t="58095" x="1903413" y="2965450"/>
          <p14:tracePt t="58103" x="1878013" y="2965450"/>
          <p14:tracePt t="58110" x="1868488" y="2974975"/>
          <p14:tracePt t="58117" x="1860550" y="2982913"/>
          <p14:tracePt t="58125" x="1852613" y="2982913"/>
          <p14:tracePt t="58139" x="1835150" y="2990850"/>
          <p14:tracePt t="58146" x="1827213" y="2990850"/>
          <p14:tracePt t="58153" x="1827213" y="3000375"/>
          <p14:tracePt t="58161" x="1817688" y="3008313"/>
          <p14:tracePt t="58176" x="1809750" y="3025775"/>
          <p14:tracePt t="58183" x="1801813" y="3033713"/>
          <p14:tracePt t="58205" x="1792288" y="3041650"/>
          <p14:tracePt t="58220" x="1792288" y="3051175"/>
          <p14:tracePt t="58242" x="1792288" y="3059113"/>
          <p14:tracePt t="58256" x="1792288" y="3067050"/>
          <p14:tracePt t="58278" x="1792288" y="3076575"/>
          <p14:tracePt t="58301" x="1792288" y="3084513"/>
          <p14:tracePt t="58309" x="1792288" y="3094038"/>
          <p14:tracePt t="58323" x="1792288" y="3109913"/>
          <p14:tracePt t="58331" x="1792288" y="3119438"/>
          <p14:tracePt t="58338" x="1792288" y="3135313"/>
          <p14:tracePt t="58345" x="1801813" y="3160713"/>
          <p14:tracePt t="58353" x="1809750" y="3170238"/>
          <p14:tracePt t="58360" x="1817688" y="3195638"/>
          <p14:tracePt t="58367" x="1827213" y="3221038"/>
          <p14:tracePt t="58374" x="1852613" y="3238500"/>
          <p14:tracePt t="58382" x="1868488" y="3254375"/>
          <p14:tracePt t="58390" x="1885950" y="3263900"/>
          <p14:tracePt t="58398" x="1903413" y="3271838"/>
          <p14:tracePt t="58404" x="1936750" y="3289300"/>
          <p14:tracePt t="58411" x="1962150" y="3297238"/>
          <p14:tracePt t="58418" x="1987550" y="3305175"/>
          <p14:tracePt t="58426" x="2022475" y="3322638"/>
          <p14:tracePt t="58433" x="2055813" y="3340100"/>
          <p14:tracePt t="58439" x="2132013" y="3365500"/>
          <p14:tracePt t="58447" x="2260600" y="3390900"/>
          <p14:tracePt t="58454" x="2362200" y="3398838"/>
          <p14:tracePt t="58462" x="2514600" y="3398838"/>
          <p14:tracePt t="58468" x="2549525" y="3416300"/>
          <p14:tracePt t="58476" x="2693988" y="3441700"/>
          <p14:tracePt t="58483" x="2854325" y="3467100"/>
          <p14:tracePt t="58491" x="2982913" y="3475038"/>
          <p14:tracePt t="58498" x="3109913" y="3484563"/>
          <p14:tracePt t="58505" x="3143250" y="3517900"/>
          <p14:tracePt t="58512" x="3203575" y="3543300"/>
          <p14:tracePt t="58520" x="3305175" y="3568700"/>
          <p14:tracePt t="58527" x="3467100" y="3578225"/>
          <p14:tracePt t="58535" x="3525838" y="3619500"/>
          <p14:tracePt t="58542" x="3586163" y="3619500"/>
          <p14:tracePt t="58549" x="3644900" y="3646488"/>
          <p14:tracePt t="58557" x="3703638" y="3662363"/>
          <p14:tracePt t="58564" x="3789363" y="3662363"/>
          <p14:tracePt t="58572" x="3976688" y="3687763"/>
          <p14:tracePt t="58579" x="4103688" y="3705225"/>
          <p14:tracePt t="58586" x="4197350" y="3705225"/>
          <p14:tracePt t="58594" x="4256088" y="3705225"/>
          <p14:tracePt t="58601" x="4400550" y="3705225"/>
          <p14:tracePt t="58609" x="4519613" y="3705225"/>
          <p14:tracePt t="58616" x="4646613" y="3705225"/>
          <p14:tracePt t="58623" x="4689475" y="3722688"/>
          <p14:tracePt t="58631" x="4732338" y="3722688"/>
          <p14:tracePt t="58639" x="4757738" y="3722688"/>
          <p14:tracePt t="58645" x="4818063" y="3722688"/>
          <p14:tracePt t="58653" x="4902200" y="3730625"/>
          <p14:tracePt t="58661" x="5003800" y="3738563"/>
          <p14:tracePt t="58668" x="5072063" y="3748088"/>
          <p14:tracePt t="58676" x="5173663" y="3763963"/>
          <p14:tracePt t="58683" x="5199063" y="3763963"/>
          <p14:tracePt t="58690" x="5224463" y="3773488"/>
          <p14:tracePt t="58698" x="5249863" y="3773488"/>
          <p14:tracePt t="58705" x="5276850" y="3773488"/>
          <p14:tracePt t="58712" x="5310188" y="3773488"/>
          <p14:tracePt t="58719" x="5327650" y="3773488"/>
          <p14:tracePt t="58727" x="5360988" y="3773488"/>
          <p14:tracePt t="58734" x="5403850" y="3773488"/>
          <p14:tracePt t="58741" x="5454650" y="3763963"/>
          <p14:tracePt t="58749" x="5513388" y="3763963"/>
          <p14:tracePt t="58756" x="5573713" y="3748088"/>
          <p14:tracePt t="58763" x="5591175" y="3748088"/>
          <p14:tracePt t="58771" x="5624513" y="3738563"/>
          <p14:tracePt t="58778" x="5649913" y="3722688"/>
          <p14:tracePt t="58786" x="5667375" y="3713163"/>
          <p14:tracePt t="58793" x="5683250" y="3705225"/>
          <p14:tracePt t="58800" x="5735638" y="3697288"/>
          <p14:tracePt t="58807" x="5751513" y="3687763"/>
          <p14:tracePt t="58815" x="5768975" y="3687763"/>
          <p14:tracePt t="58822" x="5786438" y="3679825"/>
          <p14:tracePt t="58904" x="5776913" y="3679825"/>
          <p14:tracePt t="58912" x="5761038" y="3679825"/>
          <p14:tracePt t="58919" x="5726113" y="3654425"/>
          <p14:tracePt t="58926" x="5675313" y="3603625"/>
          <p14:tracePt t="58933" x="5599113" y="3568700"/>
          <p14:tracePt t="58941" x="5505450" y="3527425"/>
          <p14:tracePt t="58948" x="5386388" y="3502025"/>
          <p14:tracePt t="58957" x="5310188" y="3467100"/>
          <p14:tracePt t="58963" x="5199063" y="3459163"/>
          <p14:tracePt t="58970" x="5165725" y="3449638"/>
          <p14:tracePt t="58977" x="5122863" y="3433763"/>
          <p14:tracePt t="58984" x="5097463" y="3416300"/>
          <p14:tracePt t="58992" x="5072063" y="3408363"/>
          <p14:tracePt t="58998" x="5046663" y="3398838"/>
          <p14:tracePt t="59006" x="4995863" y="3390900"/>
          <p14:tracePt t="59013" x="4945063" y="3382963"/>
          <p14:tracePt t="59021" x="4884738" y="3373438"/>
          <p14:tracePt t="59028" x="4818063" y="3355975"/>
          <p14:tracePt t="59035" x="4757738" y="3355975"/>
          <p14:tracePt t="59043" x="4724400" y="3348038"/>
          <p14:tracePt t="59050" x="4699000" y="3348038"/>
          <p14:tracePt t="59057" x="4681538" y="3340100"/>
          <p14:tracePt t="59064" x="4656138" y="3330575"/>
          <p14:tracePt t="59072" x="4621213" y="3322638"/>
          <p14:tracePt t="59079" x="4595813" y="3322638"/>
          <p14:tracePt t="59095" x="4587875" y="3322638"/>
          <p14:tracePt t="59139" x="4587875" y="3330575"/>
          <p14:tracePt t="59153" x="4587875" y="3340100"/>
          <p14:tracePt t="59168" x="4595813" y="3340100"/>
          <p14:tracePt t="59176" x="4605338" y="3340100"/>
          <p14:tracePt t="59183" x="4613275" y="3348038"/>
          <p14:tracePt t="59198" x="4621213" y="3355975"/>
          <p14:tracePt t="59206" x="4630738" y="3355975"/>
          <p14:tracePt t="59212" x="4638675" y="3355975"/>
          <p14:tracePt t="59221" x="4646613" y="3355975"/>
          <p14:tracePt t="59227" x="4656138" y="3365500"/>
          <p14:tracePt t="59242" x="4673600" y="3365500"/>
          <p14:tracePt t="59249" x="4681538" y="3365500"/>
          <p14:tracePt t="59257" x="4714875" y="3365500"/>
          <p14:tracePt t="59264" x="4843463" y="3373438"/>
          <p14:tracePt t="59273" x="4884738" y="3373438"/>
          <p14:tracePt t="59279" x="5013325" y="3373438"/>
          <p14:tracePt t="59286" x="5054600" y="3373438"/>
          <p14:tracePt t="59294" x="5106988" y="3390900"/>
          <p14:tracePt t="59301" x="5157788" y="3390900"/>
          <p14:tracePt t="59309" x="5360988" y="3416300"/>
          <p14:tracePt t="59316" x="5487988" y="3416300"/>
          <p14:tracePt t="59323" x="5616575" y="3416300"/>
          <p14:tracePt t="59330" x="5632450" y="3416300"/>
          <p14:tracePt t="59338" x="5683250" y="3424238"/>
          <p14:tracePt t="59345" x="5726113" y="3424238"/>
          <p14:tracePt t="59352" x="5776913" y="3424238"/>
          <p14:tracePt t="59360" x="5837238" y="3424238"/>
          <p14:tracePt t="59367" x="5913438" y="3424238"/>
          <p14:tracePt t="59375" x="5981700" y="3424238"/>
          <p14:tracePt t="59382" x="6040438" y="3424238"/>
          <p14:tracePt t="59390" x="6083300" y="3424238"/>
          <p14:tracePt t="59397" x="6116638" y="3424238"/>
          <p14:tracePt t="59404" x="6151563" y="3424238"/>
          <p14:tracePt t="59411" x="6184900" y="3424238"/>
          <p14:tracePt t="59419" x="6235700" y="3424238"/>
          <p14:tracePt t="59426" x="6253163" y="3424238"/>
          <p14:tracePt t="59433" x="6270625" y="3424238"/>
          <p14:tracePt t="59522" x="6261100" y="3424238"/>
          <p14:tracePt t="59529" x="6253163" y="3424238"/>
          <p14:tracePt t="59536" x="6227763" y="3424238"/>
          <p14:tracePt t="59544" x="6210300" y="3424238"/>
          <p14:tracePt t="59551" x="6184900" y="3424238"/>
          <p14:tracePt t="59559" x="6151563" y="3424238"/>
          <p14:tracePt t="59566" x="6032500" y="3382963"/>
          <p14:tracePt t="59574" x="5921375" y="3382963"/>
          <p14:tracePt t="59581" x="5811838" y="3382963"/>
          <p14:tracePt t="59591" x="5692775" y="3373438"/>
          <p14:tracePt t="59596" x="5649913" y="3365500"/>
          <p14:tracePt t="59603" x="5581650" y="3365500"/>
          <p14:tracePt t="59610" x="5437188" y="3355975"/>
          <p14:tracePt t="59618" x="5327650" y="3340100"/>
          <p14:tracePt t="59624" x="5183188" y="3330575"/>
          <p14:tracePt t="59632" x="5148263" y="3322638"/>
          <p14:tracePt t="59640" x="5106988" y="3314700"/>
          <p14:tracePt t="59647" x="5080000" y="3297238"/>
          <p14:tracePt t="59654" x="5021263" y="3297238"/>
          <p14:tracePt t="59661" x="4962525" y="3289300"/>
          <p14:tracePt t="59668" x="4910138" y="3289300"/>
          <p14:tracePt t="59677" x="4851400" y="3289300"/>
          <p14:tracePt t="59683" x="4826000" y="3289300"/>
          <p14:tracePt t="59690" x="4791075" y="3279775"/>
          <p14:tracePt t="59698" x="4783138" y="3279775"/>
          <p14:tracePt t="59707" x="4775200" y="3279775"/>
          <p14:tracePt t="59712" x="4765675" y="3279775"/>
          <p14:tracePt t="59757" x="4757738" y="3279775"/>
          <p14:tracePt t="59779" x="4749800" y="3271838"/>
          <p14:tracePt t="59831" x="4757738" y="3271838"/>
          <p14:tracePt t="59839" x="4765675" y="3271838"/>
          <p14:tracePt t="59846" x="4791075" y="3271838"/>
          <p14:tracePt t="59853" x="4826000" y="3271838"/>
          <p14:tracePt t="59861" x="4851400" y="3271838"/>
          <p14:tracePt t="59869" x="4884738" y="3271838"/>
          <p14:tracePt t="59875" x="4919663" y="3279775"/>
          <p14:tracePt t="59883" x="4945063" y="3279775"/>
          <p14:tracePt t="59891" x="4987925" y="3289300"/>
          <p14:tracePt t="59897" x="5038725" y="3322638"/>
          <p14:tracePt t="59905" x="5122863" y="3330575"/>
          <p14:tracePt t="59912" x="5335588" y="3330575"/>
          <p14:tracePt t="59919" x="5548313" y="3348038"/>
          <p14:tracePt t="59926" x="5616575" y="3348038"/>
          <p14:tracePt t="59934" x="5743575" y="3355975"/>
          <p14:tracePt t="59941" x="5895975" y="3355975"/>
          <p14:tracePt t="59949" x="6075363" y="3355975"/>
          <p14:tracePt t="59957" x="6126163" y="3355975"/>
          <p14:tracePt t="59963" x="6176963" y="3355975"/>
          <p14:tracePt t="59969" x="6202363" y="3365500"/>
          <p14:tracePt t="59977" x="6227763" y="3373438"/>
          <p14:tracePt t="59984" x="6235700" y="3373438"/>
          <p14:tracePt t="59994" x="6245225" y="3373438"/>
          <p14:tracePt t="60433" x="6167438" y="3373438"/>
          <p14:tracePt t="60441" x="5989638" y="3373438"/>
          <p14:tracePt t="60448" x="5726113" y="3382963"/>
          <p14:tracePt t="60458" x="5581650" y="3382963"/>
          <p14:tracePt t="60463" x="5538788" y="3382963"/>
          <p14:tracePt t="60470" x="5429250" y="3382963"/>
          <p14:tracePt t="60476" x="5353050" y="3382963"/>
          <p14:tracePt t="60483" x="5267325" y="3365500"/>
          <p14:tracePt t="60491" x="5208588" y="3365500"/>
          <p14:tracePt t="60498" x="5191125" y="3355975"/>
          <p14:tracePt t="60506" x="5165725" y="3348038"/>
          <p14:tracePt t="60513" x="5132388" y="3348038"/>
          <p14:tracePt t="60520" x="5114925" y="3348038"/>
          <p14:tracePt t="60528" x="5089525" y="3348038"/>
          <p14:tracePt t="60535" x="5072063" y="3348038"/>
          <p14:tracePt t="60543" x="5038725" y="3340100"/>
          <p14:tracePt t="60550" x="4995863" y="3340100"/>
          <p14:tracePt t="60557" x="4962525" y="3340100"/>
          <p14:tracePt t="60565" x="4910138" y="3340100"/>
          <p14:tracePt t="60572" x="4876800" y="3340100"/>
          <p14:tracePt t="60580" x="4826000" y="3340100"/>
          <p14:tracePt t="60587" x="4791075" y="3348038"/>
          <p14:tracePt t="60594" x="4765675" y="3348038"/>
          <p14:tracePt t="60602" x="4757738" y="3348038"/>
          <p14:tracePt t="60617" x="4749800" y="3348038"/>
          <p14:tracePt t="60624" x="4740275" y="3348038"/>
          <p14:tracePt t="60750" x="4749800" y="3348038"/>
          <p14:tracePt t="60758" x="4757738" y="3348038"/>
          <p14:tracePt t="60765" x="4775200" y="3348038"/>
          <p14:tracePt t="60774" x="4783138" y="3348038"/>
          <p14:tracePt t="60779" x="4808538" y="3355975"/>
          <p14:tracePt t="60786" x="4833938" y="3355975"/>
          <p14:tracePt t="60794" x="4843463" y="3365500"/>
          <p14:tracePt t="60801" x="4876800" y="3365500"/>
          <p14:tracePt t="60809" x="4894263" y="3365500"/>
          <p14:tracePt t="60824" x="4919663" y="3365500"/>
          <p14:tracePt t="60831" x="4927600" y="3365500"/>
          <p14:tracePt t="60838" x="4953000" y="3365500"/>
          <p14:tracePt t="60846" x="4970463" y="3365500"/>
          <p14:tracePt t="60853" x="4978400" y="3365500"/>
          <p14:tracePt t="60860" x="4995863" y="3365500"/>
          <p14:tracePt t="60869" x="5038725" y="3365500"/>
          <p14:tracePt t="60875" x="5080000" y="3365500"/>
          <p14:tracePt t="60882" x="5208588" y="3365500"/>
          <p14:tracePt t="60891" x="5310188" y="3365500"/>
          <p14:tracePt t="60897" x="5403850" y="3365500"/>
          <p14:tracePt t="60904" x="5480050" y="3365500"/>
          <p14:tracePt t="60912" x="5505450" y="3365500"/>
          <p14:tracePt t="60919" x="5538788" y="3373438"/>
          <p14:tracePt t="60927" x="5581650" y="3373438"/>
          <p14:tracePt t="60934" x="5708650" y="3373438"/>
          <p14:tracePt t="60942" x="5837238" y="3373438"/>
          <p14:tracePt t="60949" x="6015038" y="3373438"/>
          <p14:tracePt t="60958" x="6057900" y="3373438"/>
          <p14:tracePt t="60963" x="6159500" y="3382963"/>
          <p14:tracePt t="60971" x="6354763" y="3382963"/>
          <p14:tracePt t="60978" x="6483350" y="3382963"/>
          <p14:tracePt t="60986" x="6542088" y="3382963"/>
          <p14:tracePt t="60993" x="6567488" y="3382963"/>
          <p14:tracePt t="61000" x="6584950" y="3382963"/>
          <p14:tracePt t="61022" x="6592888" y="3398838"/>
          <p14:tracePt t="61051" x="6592888" y="3408363"/>
          <p14:tracePt t="61065" x="6575425" y="3416300"/>
          <p14:tracePt t="61072" x="6499225" y="3416300"/>
          <p14:tracePt t="61080" x="6346825" y="3416300"/>
          <p14:tracePt t="61087" x="6065838" y="3441700"/>
          <p14:tracePt t="61094" x="5649913" y="3502025"/>
          <p14:tracePt t="61103" x="5165725" y="3603625"/>
          <p14:tracePt t="61109" x="4953000" y="3619500"/>
          <p14:tracePt t="61116" x="4425950" y="3679825"/>
          <p14:tracePt t="61124" x="4121150" y="3713163"/>
          <p14:tracePt t="61132" x="3559175" y="3816350"/>
          <p14:tracePt t="61139" x="3297238" y="3816350"/>
          <p14:tracePt t="61146" x="2879725" y="3875088"/>
          <p14:tracePt t="61153" x="2557463" y="3892550"/>
          <p14:tracePt t="61161" x="2370138" y="3900488"/>
          <p14:tracePt t="61168" x="2124075" y="3935413"/>
          <p14:tracePt t="61175" x="1920875" y="3935413"/>
          <p14:tracePt t="61183" x="1868488" y="3935413"/>
          <p14:tracePt t="61190" x="1708150" y="3935413"/>
          <p14:tracePt t="61198" x="1571625" y="3935413"/>
          <p14:tracePt t="61206" x="1477963" y="3908425"/>
          <p14:tracePt t="61212" x="1384300" y="3900488"/>
          <p14:tracePt t="61219" x="1350963" y="3892550"/>
          <p14:tracePt t="61227" x="1290638" y="3892550"/>
          <p14:tracePt t="61235" x="1206500" y="3892550"/>
          <p14:tracePt t="61242" x="1062038" y="3892550"/>
          <p14:tracePt t="61249" x="993775" y="3892550"/>
          <p14:tracePt t="61256" x="884238" y="3892550"/>
          <p14:tracePt t="61264" x="823913" y="3892550"/>
          <p14:tracePt t="61272" x="781050" y="3892550"/>
          <p14:tracePt t="61278" x="755650" y="3900488"/>
          <p14:tracePt t="61285" x="688975" y="3900488"/>
          <p14:tracePt t="61293" x="661988" y="3900488"/>
          <p14:tracePt t="61301" x="636588" y="3900488"/>
          <p14:tracePt t="61308" x="628650" y="3900488"/>
          <p14:tracePt t="61315" x="620713" y="3900488"/>
          <p14:tracePt t="61403" x="628650" y="3900488"/>
          <p14:tracePt t="61411" x="654050" y="3900488"/>
          <p14:tracePt t="61418" x="671513" y="3900488"/>
          <p14:tracePt t="61426" x="679450" y="3900488"/>
          <p14:tracePt t="61433" x="696913" y="3900488"/>
          <p14:tracePt t="61441" x="714375" y="3900488"/>
          <p14:tracePt t="61448" x="730250" y="3900488"/>
          <p14:tracePt t="61455" x="739775" y="3900488"/>
          <p14:tracePt t="61462" x="747713" y="3900488"/>
          <p14:tracePt t="61469" x="755650" y="3900488"/>
          <p14:tracePt t="61477" x="773113" y="3900488"/>
          <p14:tracePt t="61491" x="790575" y="3900488"/>
          <p14:tracePt t="61499" x="798513" y="3900488"/>
          <p14:tracePt t="61507" x="806450" y="3900488"/>
          <p14:tracePt t="61520" x="815975" y="3900488"/>
          <p14:tracePt t="61528" x="823913" y="3900488"/>
          <p14:tracePt t="61542" x="831850" y="3900488"/>
          <p14:tracePt t="61557" x="841375" y="3900488"/>
          <p14:tracePt t="61593" x="858838" y="3900488"/>
          <p14:tracePt t="61623" x="866775" y="3900488"/>
          <p14:tracePt t="61966" x="874713" y="3900488"/>
          <p14:tracePt t="62003" x="917575" y="3900488"/>
          <p14:tracePt t="62009" x="985838" y="3900488"/>
          <p14:tracePt t="62016" x="993775" y="3900488"/>
          <p14:tracePt t="62024" x="1019175" y="3900488"/>
          <p14:tracePt t="62031" x="1028700" y="3900488"/>
          <p14:tracePt t="62039" x="1036638" y="3900488"/>
          <p14:tracePt t="62045" x="1054100" y="3900488"/>
          <p14:tracePt t="62060" x="1069975" y="3900488"/>
          <p14:tracePt t="62068" x="1079500" y="3900488"/>
          <p14:tracePt t="62075" x="1095375" y="3900488"/>
          <p14:tracePt t="62082" x="1104900" y="3900488"/>
          <p14:tracePt t="62089" x="1112838" y="3900488"/>
          <p14:tracePt t="62097" x="1120775" y="3900488"/>
          <p14:tracePt t="62106" x="1138238" y="3900488"/>
          <p14:tracePt t="62112" x="1163638" y="3900488"/>
          <p14:tracePt t="62119" x="1198563" y="3900488"/>
          <p14:tracePt t="62126" x="1239838" y="3900488"/>
          <p14:tracePt t="62133" x="1274763" y="3900488"/>
          <p14:tracePt t="62141" x="1308100" y="3900488"/>
          <p14:tracePt t="62148" x="1343025" y="3892550"/>
          <p14:tracePt t="62156" x="1358900" y="3883025"/>
          <p14:tracePt t="62162" x="1376363" y="3883025"/>
          <p14:tracePt t="62170" x="1401763" y="3883025"/>
          <p14:tracePt t="62177" x="1409700" y="3883025"/>
          <p14:tracePt t="62185" x="1427163" y="3883025"/>
          <p14:tracePt t="62192" x="1435100" y="3875088"/>
          <p14:tracePt t="62200" x="1470025" y="3875088"/>
          <p14:tracePt t="62206" x="1503363" y="3867150"/>
          <p14:tracePt t="62214" x="1538288" y="3867150"/>
          <p14:tracePt t="62221" x="1563688" y="3867150"/>
          <p14:tracePt t="62228" x="1606550" y="3867150"/>
          <p14:tracePt t="62236" x="1639888" y="3867150"/>
          <p14:tracePt t="62243" x="1673225" y="3867150"/>
          <p14:tracePt t="62251" x="1690688" y="3867150"/>
          <p14:tracePt t="62258" x="1716088" y="3867150"/>
          <p14:tracePt t="62265" x="1733550" y="3867150"/>
          <p14:tracePt t="62272" x="1741488" y="3867150"/>
          <p14:tracePt t="62280" x="1758950" y="3867150"/>
          <p14:tracePt t="62287" x="1766888" y="3867150"/>
          <p14:tracePt t="62294" x="1784350" y="3867150"/>
          <p14:tracePt t="62301" x="1809750" y="3867150"/>
          <p14:tracePt t="62311" x="1827213" y="3867150"/>
          <p14:tracePt t="62318" x="1868488" y="3875088"/>
          <p14:tracePt t="62325" x="1885950" y="3875088"/>
          <p14:tracePt t="62333" x="1920875" y="3875088"/>
          <p14:tracePt t="62341" x="1962150" y="3875088"/>
          <p14:tracePt t="62347" x="2005013" y="3875088"/>
          <p14:tracePt t="62354" x="2047875" y="3875088"/>
          <p14:tracePt t="62361" x="2098675" y="3875088"/>
          <p14:tracePt t="62369" x="2132013" y="3867150"/>
          <p14:tracePt t="62377" x="2149475" y="3867150"/>
          <p14:tracePt t="62384" x="2174875" y="3867150"/>
          <p14:tracePt t="62391" x="2208213" y="3857625"/>
          <p14:tracePt t="62399" x="2235200" y="3857625"/>
          <p14:tracePt t="62407" x="2251075" y="3849688"/>
          <p14:tracePt t="62413" x="2276475" y="3849688"/>
          <p14:tracePt t="62420" x="2293938" y="3849688"/>
          <p14:tracePt t="62501" x="2276475" y="3849688"/>
          <p14:tracePt t="62509" x="2251075" y="3824288"/>
          <p14:tracePt t="62516" x="2235200" y="3824288"/>
          <p14:tracePt t="62523" x="2217738" y="3841750"/>
          <p14:tracePt t="62844" x="2243138" y="3841750"/>
          <p14:tracePt t="62852" x="2268538" y="3841750"/>
          <p14:tracePt t="62859" x="2311400" y="3841750"/>
          <p14:tracePt t="62867" x="2344738" y="3841750"/>
          <p14:tracePt t="62874" x="2395538" y="3841750"/>
          <p14:tracePt t="62881" x="2463800" y="3841750"/>
          <p14:tracePt t="62889" x="2524125" y="3841750"/>
          <p14:tracePt t="62895" x="2600325" y="3841750"/>
          <p14:tracePt t="62903" x="2641600" y="3841750"/>
          <p14:tracePt t="62910" x="2684463" y="3841750"/>
          <p14:tracePt t="62917" x="2709863" y="3841750"/>
          <p14:tracePt t="62925" x="2735263" y="3841750"/>
          <p14:tracePt t="62932" x="2760663" y="3841750"/>
          <p14:tracePt t="62940" x="2786063" y="3841750"/>
          <p14:tracePt t="62947" x="2820988" y="3841750"/>
          <p14:tracePt t="62954" x="2846388" y="3841750"/>
          <p14:tracePt t="62961" x="2914650" y="3841750"/>
          <p14:tracePt t="62969" x="2947988" y="3849688"/>
          <p14:tracePt t="62976" x="3016250" y="3849688"/>
          <p14:tracePt t="62992" x="3084513" y="3857625"/>
          <p14:tracePt t="62998" x="3109913" y="3857625"/>
          <p14:tracePt t="63007" x="3117850" y="3857625"/>
          <p14:tracePt t="63013" x="3135313" y="3857625"/>
          <p14:tracePt t="63021" x="3152775" y="3857625"/>
          <p14:tracePt t="63028" x="3160713" y="3857625"/>
          <p14:tracePt t="63035" x="3178175" y="3857625"/>
          <p14:tracePt t="63050" x="3186113" y="3857625"/>
          <p14:tracePt t="63057" x="3194050" y="3867150"/>
          <p14:tracePt t="63065" x="3203575" y="3867150"/>
          <p14:tracePt t="63079" x="3211513" y="3867150"/>
          <p14:tracePt t="63087" x="3219450" y="3867150"/>
          <p14:tracePt t="63094" x="3236913" y="3875088"/>
          <p14:tracePt t="63101" x="3254375" y="3875088"/>
          <p14:tracePt t="63108" x="3262313" y="3875088"/>
          <p14:tracePt t="63116" x="3279775" y="3875088"/>
          <p14:tracePt t="63124" x="3305175" y="3875088"/>
          <p14:tracePt t="63140" x="3313113" y="3875088"/>
          <p14:tracePt t="63167" x="3313113" y="3883025"/>
          <p14:tracePt t="63233" x="3313113" y="3892550"/>
          <p14:tracePt t="63300" x="3313113" y="3908425"/>
          <p14:tracePt t="63323" x="3313113" y="3917950"/>
          <p14:tracePt t="63337" x="3305175" y="3917950"/>
          <p14:tracePt t="63345" x="3287713" y="3917950"/>
          <p14:tracePt t="63366" x="3279775" y="3917950"/>
          <p14:tracePt t="63374" x="3270250" y="3917950"/>
          <p14:tracePt t="63389" x="3262313" y="3917950"/>
          <p14:tracePt t="63396" x="3244850" y="3917950"/>
          <p14:tracePt t="63403" x="3219450" y="3917950"/>
          <p14:tracePt t="63411" x="3203575" y="3917950"/>
          <p14:tracePt t="63418" x="3186113" y="3917950"/>
          <p14:tracePt t="63425" x="3178175" y="3917950"/>
          <p14:tracePt t="63432" x="3160713" y="3917950"/>
          <p14:tracePt t="63441" x="3135313" y="3917950"/>
          <p14:tracePt t="63446" x="3117850" y="3917950"/>
          <p14:tracePt t="63454" x="3109913" y="3917950"/>
          <p14:tracePt t="63461" x="3100388" y="3917950"/>
          <p14:tracePt t="63476" x="3092450" y="3917950"/>
          <p14:tracePt t="63520" x="3100388" y="3917950"/>
          <p14:tracePt t="63527" x="3109913" y="3917950"/>
          <p14:tracePt t="63535" x="3117850" y="3917950"/>
          <p14:tracePt t="63543" x="3127375" y="3917950"/>
          <p14:tracePt t="63551" x="3135313" y="3917950"/>
          <p14:tracePt t="63558" x="3152775" y="3917950"/>
          <p14:tracePt t="63565" x="3168650" y="3917950"/>
          <p14:tracePt t="63574" x="3178175" y="3917950"/>
          <p14:tracePt t="63580" x="3186113" y="3917950"/>
          <p14:tracePt t="63588" x="3194050" y="3917950"/>
          <p14:tracePt t="63595" x="3203575" y="3917950"/>
          <p14:tracePt t="63602" x="3219450" y="3917950"/>
          <p14:tracePt t="63609" x="3228975" y="3917950"/>
          <p14:tracePt t="63616" x="3236913" y="3900488"/>
          <p14:tracePt t="63624" x="3262313" y="3892550"/>
          <p14:tracePt t="63631" x="3322638" y="3883025"/>
          <p14:tracePt t="63640" x="3373438" y="3883025"/>
          <p14:tracePt t="63647" x="3414713" y="3883025"/>
          <p14:tracePt t="63653" x="3467100" y="3883025"/>
          <p14:tracePt t="63661" x="3492500" y="3883025"/>
          <p14:tracePt t="63668" x="3508375" y="3883025"/>
          <p14:tracePt t="63675" x="3525838" y="3883025"/>
          <p14:tracePt t="63683" x="3551238" y="3883025"/>
          <p14:tracePt t="63690" x="3568700" y="3883025"/>
          <p14:tracePt t="63697" x="3594100" y="3883025"/>
          <p14:tracePt t="63704" x="3611563" y="3883025"/>
          <p14:tracePt t="63712" x="3644900" y="3883025"/>
          <p14:tracePt t="63720" x="3678238" y="3883025"/>
          <p14:tracePt t="63727" x="3695700" y="3883025"/>
          <p14:tracePt t="63734" x="3729038" y="3892550"/>
          <p14:tracePt t="63742" x="3738563" y="3892550"/>
          <p14:tracePt t="63749" x="3756025" y="3892550"/>
          <p14:tracePt t="63764" x="3763963" y="3892550"/>
          <p14:tracePt t="63771" x="3771900" y="3908425"/>
          <p14:tracePt t="63778" x="3789363" y="3908425"/>
          <p14:tracePt t="63785" x="3806825" y="3917950"/>
          <p14:tracePt t="63793" x="3822700" y="3917950"/>
          <p14:tracePt t="63800" x="3832225" y="3917950"/>
          <p14:tracePt t="63807" x="3865563" y="3917950"/>
          <p14:tracePt t="63816" x="3873500" y="3917950"/>
          <p14:tracePt t="63824" x="3883025" y="3917950"/>
          <p14:tracePt t="63830" x="3900488" y="3917950"/>
          <p14:tracePt t="63837" x="3908425" y="3917950"/>
          <p14:tracePt t="63851" x="3925888" y="3917950"/>
          <p14:tracePt t="63873" x="3933825" y="3917950"/>
          <p14:tracePt t="63881" x="3933825" y="3925888"/>
          <p14:tracePt t="63895" x="3951288" y="3925888"/>
          <p14:tracePt t="63903" x="3984625" y="3925888"/>
          <p14:tracePt t="63911" x="4010025" y="3925888"/>
          <p14:tracePt t="63918" x="4044950" y="3925888"/>
          <p14:tracePt t="63927" x="4095750" y="3925888"/>
          <p14:tracePt t="63932" x="4121150" y="3925888"/>
          <p14:tracePt t="63941" x="4137025" y="3935413"/>
          <p14:tracePt t="63947" x="4146550" y="3935413"/>
          <p14:tracePt t="63976" x="4154488" y="3935413"/>
          <p14:tracePt t="63999" x="4154488" y="3943350"/>
          <p14:tracePt t="64093" x="4162425" y="3943350"/>
          <p14:tracePt t="64189" x="4171950" y="3943350"/>
          <p14:tracePt t="64218" x="4214813" y="3943350"/>
          <p14:tracePt t="64227" x="4230688" y="3943350"/>
          <p14:tracePt t="64233" x="4248150" y="3935413"/>
          <p14:tracePt t="64241" x="4265613" y="3935413"/>
          <p14:tracePt t="64248" x="4273550" y="3935413"/>
          <p14:tracePt t="64258" x="4281488" y="3925888"/>
          <p14:tracePt t="64262" x="4291013" y="3925888"/>
          <p14:tracePt t="64277" x="4298950" y="3925888"/>
          <p14:tracePt t="64306" x="4341813" y="3917950"/>
          <p14:tracePt t="64314" x="4384675" y="3917950"/>
          <p14:tracePt t="64322" x="4410075" y="3917950"/>
          <p14:tracePt t="64328" x="4460875" y="3917950"/>
          <p14:tracePt t="64336" x="4494213" y="3917950"/>
          <p14:tracePt t="64344" x="4545013" y="3908425"/>
          <p14:tracePt t="64351" x="4579938" y="3892550"/>
          <p14:tracePt t="64358" x="4613275" y="3883025"/>
          <p14:tracePt t="64366" x="4638675" y="3883025"/>
          <p14:tracePt t="64374" x="4656138" y="3883025"/>
          <p14:tracePt t="64380" x="4664075" y="3875088"/>
          <p14:tracePt t="64388" x="4673600" y="3875088"/>
          <p14:tracePt t="64397" x="4681538" y="3875088"/>
          <p14:tracePt t="64402" x="4699000" y="3875088"/>
          <p14:tracePt t="64409" x="4714875" y="3875088"/>
          <p14:tracePt t="64416" x="4732338" y="3875088"/>
          <p14:tracePt t="64423" x="4775200" y="3875088"/>
          <p14:tracePt t="64431" x="4808538" y="3875088"/>
          <p14:tracePt t="64439" x="4859338" y="3875088"/>
          <p14:tracePt t="64446" x="4910138" y="3875088"/>
          <p14:tracePt t="64453" x="4953000" y="3875088"/>
          <p14:tracePt t="64460" x="4987925" y="3875088"/>
          <p14:tracePt t="64468" x="5003800" y="3875088"/>
          <p14:tracePt t="64475" x="5021263" y="3875088"/>
          <p14:tracePt t="64482" x="5054600" y="3867150"/>
          <p14:tracePt t="64490" x="5072063" y="3867150"/>
          <p14:tracePt t="64497" x="5097463" y="3857625"/>
          <p14:tracePt t="64505" x="5140325" y="3857625"/>
          <p14:tracePt t="64512" x="5173663" y="3857625"/>
          <p14:tracePt t="64519" x="5216525" y="3857625"/>
          <p14:tracePt t="64526" x="5241925" y="3857625"/>
          <p14:tracePt t="64601" x="5233988" y="3857625"/>
          <p14:tracePt t="64608" x="5224463" y="3857625"/>
          <p14:tracePt t="72106" x="5183188" y="3857625"/>
          <p14:tracePt t="72113" x="5122863" y="3857625"/>
          <p14:tracePt t="72120" x="5106988" y="3857625"/>
          <p14:tracePt t="72127" x="5080000" y="3857625"/>
          <p14:tracePt t="72134" x="5029200" y="3849688"/>
          <p14:tracePt t="72142" x="5003800" y="3849688"/>
          <p14:tracePt t="72148" x="4935538" y="3849688"/>
          <p14:tracePt t="72156" x="4876800" y="3849688"/>
          <p14:tracePt t="72164" x="4826000" y="3849688"/>
          <p14:tracePt t="72171" x="4749800" y="3849688"/>
          <p14:tracePt t="72178" x="4732338" y="3849688"/>
          <p14:tracePt t="72186" x="4673600" y="3849688"/>
          <p14:tracePt t="72193" x="4656138" y="3849688"/>
          <p14:tracePt t="72200" x="4630738" y="3849688"/>
          <p14:tracePt t="72208" x="4562475" y="3849688"/>
          <p14:tracePt t="72215" x="4425950" y="3849688"/>
          <p14:tracePt t="72223" x="4332288" y="3857625"/>
          <p14:tracePt t="72230" x="4222750" y="3857625"/>
          <p14:tracePt t="72237" x="4179888" y="3857625"/>
          <p14:tracePt t="72245" x="4146550" y="3857625"/>
          <p14:tracePt t="72253" x="4121150" y="3849688"/>
          <p14:tracePt t="72259" x="4060825" y="3849688"/>
          <p14:tracePt t="72266" x="4010025" y="3841750"/>
          <p14:tracePt t="72274" x="3959225" y="3841750"/>
          <p14:tracePt t="72281" x="3933825" y="3841750"/>
          <p14:tracePt t="72289" x="3883025" y="3841750"/>
          <p14:tracePt t="72296" x="3857625" y="3841750"/>
          <p14:tracePt t="72303" x="3806825" y="3841750"/>
          <p14:tracePt t="72311" x="3781425" y="3841750"/>
          <p14:tracePt t="72318" x="3756025" y="3841750"/>
          <p14:tracePt t="72326" x="3721100" y="3841750"/>
          <p14:tracePt t="72333" x="3703638" y="3841750"/>
          <p14:tracePt t="72340" x="3678238" y="3841750"/>
          <p14:tracePt t="72348" x="3627438" y="3849688"/>
          <p14:tracePt t="72356" x="3508375" y="3867150"/>
          <p14:tracePt t="72362" x="3424238" y="3883025"/>
          <p14:tracePt t="72369" x="3363913" y="3892550"/>
          <p14:tracePt t="72377" x="3305175" y="3900488"/>
          <p14:tracePt t="72384" x="3279775" y="3908425"/>
          <p14:tracePt t="72392" x="3254375" y="3908425"/>
          <p14:tracePt t="72399" x="3228975" y="3917950"/>
          <p14:tracePt t="72406" x="3203575" y="3925888"/>
          <p14:tracePt t="72414" x="3178175" y="3935413"/>
          <p14:tracePt t="72421" x="3143250" y="3951288"/>
          <p14:tracePt t="72428" x="3100388" y="3960813"/>
          <p14:tracePt t="72435" x="3041650" y="3960813"/>
          <p14:tracePt t="72443" x="2998788" y="3960813"/>
          <p14:tracePt t="72450" x="2965450" y="3960813"/>
          <p14:tracePt t="72457" x="2914650" y="3960813"/>
          <p14:tracePt t="72465" x="2854325" y="3968750"/>
          <p14:tracePt t="72472" x="2828925" y="3968750"/>
          <p14:tracePt t="72480" x="2795588" y="3976688"/>
          <p14:tracePt t="72487" x="2735263" y="3994150"/>
          <p14:tracePt t="72494" x="2659063" y="4011613"/>
          <p14:tracePt t="72502" x="2590800" y="4011613"/>
          <p14:tracePt t="72509" x="2514600" y="4027488"/>
          <p14:tracePt t="72516" x="2455863" y="4052888"/>
          <p14:tracePt t="72524" x="2395538" y="4062413"/>
          <p14:tracePt t="72531" x="2362200" y="4070350"/>
          <p14:tracePt t="72539" x="2311400" y="4087813"/>
          <p14:tracePt t="72545" x="2286000" y="4095750"/>
          <p14:tracePt t="72553" x="2260600" y="4105275"/>
          <p14:tracePt t="72560" x="2192338" y="4138613"/>
          <p14:tracePt t="72568" x="2132013" y="4156075"/>
          <p14:tracePt t="72575" x="2038350" y="4171950"/>
          <p14:tracePt t="72583" x="1954213" y="4206875"/>
          <p14:tracePt t="72590" x="1903413" y="4214813"/>
          <p14:tracePt t="72598" x="1878013" y="4224338"/>
          <p14:tracePt t="72605" x="1852613" y="4232275"/>
          <p14:tracePt t="72612" x="1784350" y="4275138"/>
          <p14:tracePt t="72619" x="1690688" y="4316413"/>
          <p14:tracePt t="72627" x="1631950" y="4359275"/>
          <p14:tracePt t="72634" x="1571625" y="4368800"/>
          <p14:tracePt t="72641" x="1546225" y="4376738"/>
          <p14:tracePt t="72649" x="1477963" y="4410075"/>
          <p14:tracePt t="72656" x="1452563" y="4410075"/>
          <p14:tracePt t="72663" x="1435100" y="4419600"/>
          <p14:tracePt t="72671" x="1409700" y="4427538"/>
          <p14:tracePt t="72678" x="1393825" y="4445000"/>
          <p14:tracePt t="72685" x="1384300" y="4452938"/>
          <p14:tracePt t="72693" x="1376363" y="4452938"/>
          <p14:tracePt t="72699" x="1376363" y="4460875"/>
          <p14:tracePt t="72707" x="1368425" y="4470400"/>
          <p14:tracePt t="72714" x="1358900" y="4478338"/>
          <p14:tracePt t="72722" x="1350963" y="4478338"/>
          <p14:tracePt t="72729" x="1343025" y="4486275"/>
          <p14:tracePt t="72736" x="1333500" y="4486275"/>
          <p14:tracePt t="72751" x="1325563" y="4486275"/>
          <p14:tracePt t="72758" x="1325563" y="4495800"/>
          <p14:tracePt t="72780" x="1317625" y="4503738"/>
          <p14:tracePt t="72869" x="1325563" y="4503738"/>
          <p14:tracePt t="72877" x="1333500" y="4503738"/>
          <p14:tracePt t="72884" x="1343025" y="4495800"/>
          <p14:tracePt t="72891" x="1368425" y="4486275"/>
          <p14:tracePt t="72898" x="1376363" y="4486275"/>
          <p14:tracePt t="72906" x="1384300" y="4478338"/>
          <p14:tracePt t="72913" x="1409700" y="4470400"/>
          <p14:tracePt t="72926" x="1444625" y="4460875"/>
          <p14:tracePt t="72934" x="1470025" y="4452938"/>
          <p14:tracePt t="72942" x="1487488" y="4445000"/>
          <p14:tracePt t="72948" x="1554163" y="4410075"/>
          <p14:tracePt t="72956" x="1657350" y="4402138"/>
          <p14:tracePt t="72964" x="1758950" y="4394200"/>
          <p14:tracePt t="72970" x="1792288" y="4394200"/>
          <p14:tracePt t="72978" x="1852613" y="4384675"/>
          <p14:tracePt t="72984" x="1979613" y="4368800"/>
          <p14:tracePt t="72992" x="2141538" y="4341813"/>
          <p14:tracePt t="72999" x="2243138" y="4341813"/>
          <p14:tracePt t="73006" x="2344738" y="4333875"/>
          <p14:tracePt t="73014" x="2387600" y="4333875"/>
          <p14:tracePt t="73022" x="2481263" y="4333875"/>
          <p14:tracePt t="73028" x="2651125" y="4300538"/>
          <p14:tracePt t="73036" x="2693988" y="4300538"/>
          <p14:tracePt t="73043" x="2760663" y="4300538"/>
          <p14:tracePt t="73050" x="2820988" y="4300538"/>
          <p14:tracePt t="73058" x="2846388" y="4300538"/>
          <p14:tracePt t="73065" x="2863850" y="4308475"/>
          <p14:tracePt t="73073" x="2871788" y="4308475"/>
          <p14:tracePt t="73080" x="2879725" y="4316413"/>
          <p14:tracePt t="73089" x="2889250" y="4316413"/>
          <p14:tracePt t="73095" x="2897188" y="4325938"/>
          <p14:tracePt t="73109" x="2905125" y="4325938"/>
          <p14:tracePt t="73124" x="2914650" y="4325938"/>
          <p14:tracePt t="73146" x="2914650" y="4333875"/>
          <p14:tracePt t="73176" x="2914650" y="4341813"/>
          <p14:tracePt t="73183" x="2914650" y="4351338"/>
          <p14:tracePt t="73198" x="2914650" y="4359275"/>
          <p14:tracePt t="73207" x="2914650" y="4368800"/>
          <p14:tracePt t="73213" x="2914650" y="4376738"/>
          <p14:tracePt t="73220" x="2914650" y="4384675"/>
          <p14:tracePt t="73227" x="2905125" y="4384675"/>
          <p14:tracePt t="73234" x="2879725" y="4384675"/>
          <p14:tracePt t="73242" x="2820988" y="4394200"/>
          <p14:tracePt t="73249" x="2770188" y="4394200"/>
          <p14:tracePt t="73257" x="2719388" y="4394200"/>
          <p14:tracePt t="73264" x="2651125" y="4394200"/>
          <p14:tracePt t="73271" x="2565400" y="4394200"/>
          <p14:tracePt t="73278" x="2455863" y="4402138"/>
          <p14:tracePt t="73285" x="2405063" y="4427538"/>
          <p14:tracePt t="73293" x="2311400" y="4470400"/>
          <p14:tracePt t="73301" x="2174875" y="4495800"/>
          <p14:tracePt t="73308" x="2055813" y="4529138"/>
          <p14:tracePt t="73315" x="1962150" y="4564063"/>
          <p14:tracePt t="73323" x="1893888" y="4579938"/>
          <p14:tracePt t="73330" x="1843088" y="4589463"/>
          <p14:tracePt t="73339" x="1809750" y="4597400"/>
          <p14:tracePt t="73345" x="1766888" y="4597400"/>
          <p14:tracePt t="73352" x="1708150" y="4597400"/>
          <p14:tracePt t="73360" x="1698625" y="4597400"/>
          <p14:tracePt t="73367" x="1682750" y="4597400"/>
          <p14:tracePt t="73375" x="1673225" y="4597400"/>
          <p14:tracePt t="73382" x="1657350" y="4597400"/>
          <p14:tracePt t="73389" x="1647825" y="4597400"/>
          <p14:tracePt t="73449" x="1665288" y="4597400"/>
          <p14:tracePt t="73457" x="1673225" y="4579938"/>
          <p14:tracePt t="73463" x="1690688" y="4572000"/>
          <p14:tracePt t="73471" x="1716088" y="4564063"/>
          <p14:tracePt t="73478" x="1741488" y="4564063"/>
          <p14:tracePt t="73485" x="1749425" y="4564063"/>
          <p14:tracePt t="73492" x="1766888" y="4554538"/>
          <p14:tracePt t="73500" x="1784350" y="4554538"/>
          <p14:tracePt t="73508" x="1792288" y="4554538"/>
          <p14:tracePt t="73514" x="1817688" y="4546600"/>
          <p14:tracePt t="73522" x="1835150" y="4538663"/>
          <p14:tracePt t="73529" x="1868488" y="4529138"/>
          <p14:tracePt t="73536" x="1971675" y="4495800"/>
          <p14:tracePt t="73544" x="2065338" y="4478338"/>
          <p14:tracePt t="73551" x="2166938" y="4478338"/>
          <p14:tracePt t="73558" x="2235200" y="4478338"/>
          <p14:tracePt t="73564" x="2293938" y="4470400"/>
          <p14:tracePt t="73572" x="2370138" y="4452938"/>
          <p14:tracePt t="73579" x="2497138" y="4452938"/>
          <p14:tracePt t="73586" x="2600325" y="4435475"/>
          <p14:tracePt t="73593" x="2701925" y="4427538"/>
          <p14:tracePt t="73601" x="2760663" y="4427538"/>
          <p14:tracePt t="73608" x="2786063" y="4427538"/>
          <p14:tracePt t="73615" x="2820988" y="4427538"/>
          <p14:tracePt t="73623" x="2838450" y="4427538"/>
          <p14:tracePt t="73630" x="2854325" y="4427538"/>
          <p14:tracePt t="73637" x="2879725" y="4427538"/>
          <p14:tracePt t="73645" x="2897188" y="4435475"/>
          <p14:tracePt t="73653" x="2940050" y="4435475"/>
          <p14:tracePt t="73660" x="2973388" y="4445000"/>
          <p14:tracePt t="73667" x="2998788" y="4445000"/>
          <p14:tracePt t="73675" x="3059113" y="4445000"/>
          <p14:tracePt t="73682" x="3117850" y="4452938"/>
          <p14:tracePt t="73690" x="3160713" y="4460875"/>
          <p14:tracePt t="73697" x="3203575" y="4460875"/>
          <p14:tracePt t="73706" x="3236913" y="4460875"/>
          <p14:tracePt t="73712" x="3270250" y="4460875"/>
          <p14:tracePt t="73719" x="3330575" y="4460875"/>
          <p14:tracePt t="73726" x="3432175" y="4460875"/>
          <p14:tracePt t="73733" x="3492500" y="4460875"/>
          <p14:tracePt t="73741" x="3551238" y="4470400"/>
          <p14:tracePt t="73749" x="3611563" y="4470400"/>
          <p14:tracePt t="73756" x="3636963" y="4470400"/>
          <p14:tracePt t="73763" x="3678238" y="4470400"/>
          <p14:tracePt t="73771" x="3703638" y="4470400"/>
          <p14:tracePt t="73778" x="3738563" y="4470400"/>
          <p14:tracePt t="73785" x="3797300" y="4470400"/>
          <p14:tracePt t="73793" x="3873500" y="4495800"/>
          <p14:tracePt t="73800" x="4002088" y="4495800"/>
          <p14:tracePt t="73807" x="4044950" y="4495800"/>
          <p14:tracePt t="73815" x="4121150" y="4495800"/>
          <p14:tracePt t="73822" x="4187825" y="4495800"/>
          <p14:tracePt t="73829" x="4230688" y="4495800"/>
          <p14:tracePt t="73837" x="4332288" y="4495800"/>
          <p14:tracePt t="73844" x="4460875" y="4503738"/>
          <p14:tracePt t="73852" x="4537075" y="4513263"/>
          <p14:tracePt t="73859" x="4605338" y="4538663"/>
          <p14:tracePt t="73867" x="4638675" y="4538663"/>
          <p14:tracePt t="73874" x="4681538" y="4538663"/>
          <p14:tracePt t="73881" x="4706938" y="4538663"/>
          <p14:tracePt t="73889" x="4749800" y="4538663"/>
          <p14:tracePt t="73896" x="4791075" y="4546600"/>
          <p14:tracePt t="73903" x="4894263" y="4546600"/>
          <p14:tracePt t="73910" x="4935538" y="4546600"/>
          <p14:tracePt t="73918" x="5038725" y="4554538"/>
          <p14:tracePt t="73925" x="5080000" y="4554538"/>
          <p14:tracePt t="73932" x="5114925" y="4554538"/>
          <p14:tracePt t="73939" x="5140325" y="4554538"/>
          <p14:tracePt t="73947" x="5183188" y="4554538"/>
          <p14:tracePt t="73954" x="5216525" y="4554538"/>
          <p14:tracePt t="73962" x="5267325" y="4554538"/>
          <p14:tracePt t="73969" x="5302250" y="4554538"/>
          <p14:tracePt t="73976" x="5318125" y="4554538"/>
          <p14:tracePt t="73998" x="5318125" y="4564063"/>
          <p14:tracePt t="74027" x="5318125" y="4572000"/>
          <p14:tracePt t="74057" x="5318125" y="4579938"/>
          <p14:tracePt t="74064" x="5318125" y="4589463"/>
          <p14:tracePt t="74079" x="5318125" y="4597400"/>
          <p14:tracePt t="74086" x="5310188" y="4597400"/>
          <p14:tracePt t="74102" x="5302250" y="4597400"/>
          <p14:tracePt t="74108" x="5292725" y="4597400"/>
          <p14:tracePt t="74123" x="5284788" y="4597400"/>
          <p14:tracePt t="74131" x="5259388" y="4597400"/>
          <p14:tracePt t="74139" x="5241925" y="4597400"/>
          <p14:tracePt t="74145" x="5224463" y="4597400"/>
          <p14:tracePt t="74153" x="5216525" y="4597400"/>
          <p14:tracePt t="74160" x="5183188" y="4597400"/>
          <p14:tracePt t="74167" x="5157788" y="4589463"/>
          <p14:tracePt t="74175" x="5114925" y="4564063"/>
          <p14:tracePt t="74182" x="4935538" y="4546600"/>
          <p14:tracePt t="74189" x="4826000" y="4546600"/>
          <p14:tracePt t="74197" x="4740275" y="4546600"/>
          <p14:tracePt t="74204" x="4681538" y="4546600"/>
          <p14:tracePt t="74212" x="4605338" y="4538663"/>
          <p14:tracePt t="74219" x="4519613" y="4529138"/>
          <p14:tracePt t="74226" x="4443413" y="4513263"/>
          <p14:tracePt t="74233" x="4359275" y="4503738"/>
          <p14:tracePt t="74241" x="4298950" y="4495800"/>
          <p14:tracePt t="74249" x="4273550" y="4486275"/>
          <p14:tracePt t="74256" x="4222750" y="4470400"/>
          <p14:tracePt t="74263" x="4197350" y="4470400"/>
          <p14:tracePt t="74271" x="4171950" y="4470400"/>
          <p14:tracePt t="74278" x="4146550" y="4470400"/>
          <p14:tracePt t="74285" x="4103688" y="4460875"/>
          <p14:tracePt t="74292" x="4044950" y="4452938"/>
          <p14:tracePt t="74300" x="3984625" y="4452938"/>
          <p14:tracePt t="74307" x="3908425" y="4427538"/>
          <p14:tracePt t="74314" x="3848100" y="4427538"/>
          <p14:tracePt t="74322" x="3832225" y="4427538"/>
          <p14:tracePt t="74329" x="3806825" y="4419600"/>
          <p14:tracePt t="74337" x="3771900" y="4419600"/>
          <p14:tracePt t="74344" x="3756025" y="4419600"/>
          <p14:tracePt t="74351" x="3746500" y="4419600"/>
          <p14:tracePt t="74359" x="3738563" y="4419600"/>
          <p14:tracePt t="74366" x="3729038" y="4419600"/>
          <p14:tracePt t="74373" x="3721100" y="4419600"/>
          <p14:tracePt t="74381" x="3703638" y="4419600"/>
          <p14:tracePt t="74433" x="3713163" y="4419600"/>
          <p14:tracePt t="74441" x="3721100" y="4419600"/>
          <p14:tracePt t="74456" x="3729038" y="4427538"/>
          <p14:tracePt t="74463" x="3738563" y="4427538"/>
          <p14:tracePt t="74470" x="3746500" y="4427538"/>
          <p14:tracePt t="74478" x="3756025" y="4427538"/>
          <p14:tracePt t="74484" x="3763963" y="4427538"/>
          <p14:tracePt t="74491" x="3781425" y="4427538"/>
          <p14:tracePt t="74499" x="3797300" y="4427538"/>
          <p14:tracePt t="74506" x="3806825" y="4427538"/>
          <p14:tracePt t="74513" x="3814763" y="4427538"/>
          <p14:tracePt t="74521" x="3822700" y="4427538"/>
          <p14:tracePt t="74528" x="3840163" y="4427538"/>
          <p14:tracePt t="74535" x="3848100" y="4427538"/>
          <p14:tracePt t="74542" x="3857625" y="4427538"/>
          <p14:tracePt t="74550" x="3873500" y="4427538"/>
          <p14:tracePt t="74557" x="3890963" y="4427538"/>
          <p14:tracePt t="74564" x="3908425" y="4427538"/>
          <p14:tracePt t="74573" x="3933825" y="4427538"/>
          <p14:tracePt t="74579" x="3967163" y="4427538"/>
          <p14:tracePt t="74587" x="3992563" y="4427538"/>
          <p14:tracePt t="74594" x="4027488" y="4427538"/>
          <p14:tracePt t="74601" x="4052888" y="4427538"/>
          <p14:tracePt t="74610" x="4086225" y="4435475"/>
          <p14:tracePt t="74617" x="4129088" y="4435475"/>
          <p14:tracePt t="74625" x="4197350" y="4452938"/>
          <p14:tracePt t="74631" x="4332288" y="4470400"/>
          <p14:tracePt t="74641" x="4384675" y="4470400"/>
          <p14:tracePt t="74646" x="4486275" y="4486275"/>
          <p14:tracePt t="74653" x="4519613" y="4486275"/>
          <p14:tracePt t="74662" x="4545013" y="4486275"/>
          <p14:tracePt t="74667" x="4570413" y="4486275"/>
          <p14:tracePt t="74675" x="4587875" y="4486275"/>
          <p14:tracePt t="74682" x="4605338" y="4495800"/>
          <p14:tracePt t="74690" x="4621213" y="4495800"/>
          <p14:tracePt t="74697" x="4630738" y="4495800"/>
          <p14:tracePt t="74704" x="4646613" y="4495800"/>
          <p14:tracePt t="74711" x="4681538" y="4495800"/>
          <p14:tracePt t="74719" x="4706938" y="4495800"/>
          <p14:tracePt t="74726" x="4757738" y="4495800"/>
          <p14:tracePt t="74733" x="4833938" y="4495800"/>
          <p14:tracePt t="74741" x="4876800" y="4495800"/>
          <p14:tracePt t="74748" x="4919663" y="4503738"/>
          <p14:tracePt t="74756" x="4953000" y="4503738"/>
          <p14:tracePt t="74763" x="4978400" y="4503738"/>
          <p14:tracePt t="74771" x="5021263" y="4503738"/>
          <p14:tracePt t="74778" x="5072063" y="4503738"/>
          <p14:tracePt t="74786" x="5132388" y="4503738"/>
          <p14:tracePt t="74793" x="5165725" y="4503738"/>
          <p14:tracePt t="74800" x="5199063" y="4503738"/>
          <p14:tracePt t="74807" x="5208588" y="4503738"/>
          <p14:tracePt t="74815" x="5216525" y="4503738"/>
          <p14:tracePt t="74824" x="5224463" y="4503738"/>
          <p14:tracePt t="74918" x="5216525" y="4503738"/>
          <p14:tracePt t="74933" x="5208588" y="4503738"/>
          <p14:tracePt t="74940" x="5199063" y="4503738"/>
          <p14:tracePt t="74948" x="5191125" y="4503738"/>
          <p14:tracePt t="74962" x="5183188" y="4503738"/>
          <p14:tracePt t="74970" x="5165725" y="4503738"/>
          <p14:tracePt t="74992" x="5080000" y="4503738"/>
          <p14:tracePt t="75000" x="5072063" y="4495800"/>
          <p14:tracePt t="75008" x="5054600" y="4495800"/>
          <p14:tracePt t="75014" x="5029200" y="4486275"/>
          <p14:tracePt t="75024" x="5021263" y="4470400"/>
          <p14:tracePt t="75029" x="5003800" y="4470400"/>
          <p14:tracePt t="75036" x="4987925" y="4470400"/>
          <p14:tracePt t="75044" x="4970463" y="4460875"/>
          <p14:tracePt t="75051" x="4910138" y="4452938"/>
          <p14:tracePt t="75058" x="4884738" y="4445000"/>
          <p14:tracePt t="75065" x="4826000" y="4435475"/>
          <p14:tracePt t="75073" x="4800600" y="4427538"/>
          <p14:tracePt t="75081" x="4740275" y="4419600"/>
          <p14:tracePt t="75088" x="4724400" y="4419600"/>
          <p14:tracePt t="75095" x="4689475" y="4419600"/>
          <p14:tracePt t="75103" x="4673600" y="4419600"/>
          <p14:tracePt t="75116" x="4664075" y="4419600"/>
          <p14:tracePt t="75124" x="4656138" y="4419600"/>
          <p14:tracePt t="75138" x="4656138" y="4410075"/>
          <p14:tracePt t="75146" x="4646613" y="4410075"/>
          <p14:tracePt t="75153" x="4595813" y="4410075"/>
          <p14:tracePt t="75160" x="4570413" y="4410075"/>
          <p14:tracePt t="75168" x="4554538" y="4410075"/>
          <p14:tracePt t="75175" x="4476750" y="4410075"/>
          <p14:tracePt t="75183" x="4418013" y="4402138"/>
          <p14:tracePt t="75190" x="4375150" y="4402138"/>
          <p14:tracePt t="75197" x="4341813" y="4402138"/>
          <p14:tracePt t="75206" x="4332288" y="4402138"/>
          <p14:tracePt t="75212" x="4324350" y="4402138"/>
          <p14:tracePt t="75272" x="4341813" y="4410075"/>
          <p14:tracePt t="75279" x="4349750" y="4410075"/>
          <p14:tracePt t="75287" x="4359275" y="4419600"/>
          <p14:tracePt t="75294" x="4367213" y="4419600"/>
          <p14:tracePt t="75301" x="4375150" y="4427538"/>
          <p14:tracePt t="75310" x="4392613" y="4427538"/>
          <p14:tracePt t="75324" x="4418013" y="4427538"/>
          <p14:tracePt t="75331" x="4425950" y="4427538"/>
          <p14:tracePt t="75338" x="4435475" y="4427538"/>
          <p14:tracePt t="75346" x="4443413" y="4427538"/>
          <p14:tracePt t="75352" x="4451350" y="4427538"/>
          <p14:tracePt t="75367" x="4468813" y="4427538"/>
          <p14:tracePt t="75375" x="4476750" y="4427538"/>
          <p14:tracePt t="75382" x="4494213" y="4427538"/>
          <p14:tracePt t="75392" x="4503738" y="4427538"/>
          <p14:tracePt t="75405" x="4511675" y="4427538"/>
          <p14:tracePt t="75411" x="4529138" y="4427538"/>
          <p14:tracePt t="75425" x="4562475" y="4427538"/>
          <p14:tracePt t="75432" x="4605338" y="4427538"/>
          <p14:tracePt t="75440" x="4673600" y="4445000"/>
          <p14:tracePt t="75447" x="4851400" y="4435475"/>
          <p14:tracePt t="75454" x="4953000" y="4445000"/>
          <p14:tracePt t="75461" x="5021263" y="4445000"/>
          <p14:tracePt t="75469" x="5122863" y="4445000"/>
          <p14:tracePt t="75476" x="5216525" y="4445000"/>
          <p14:tracePt t="75484" x="5335588" y="4445000"/>
          <p14:tracePt t="75491" x="5437188" y="4452938"/>
          <p14:tracePt t="75499" x="5497513" y="4470400"/>
          <p14:tracePt t="75506" x="5538788" y="4470400"/>
          <p14:tracePt t="75513" x="5565775" y="4470400"/>
          <p14:tracePt t="75521" x="5573713" y="4470400"/>
          <p14:tracePt t="75528" x="5607050" y="4470400"/>
          <p14:tracePt t="75535" x="5632450" y="4470400"/>
          <p14:tracePt t="75543" x="5657850" y="4478338"/>
          <p14:tracePt t="75550" x="5735638" y="4486275"/>
          <p14:tracePt t="75557" x="5837238" y="4503738"/>
          <p14:tracePt t="75565" x="5938838" y="4513263"/>
          <p14:tracePt t="75572" x="5964238" y="4513263"/>
          <p14:tracePt t="75579" x="6024563" y="4513263"/>
          <p14:tracePt t="75587" x="6049963" y="4513263"/>
          <p14:tracePt t="75594" x="6108700" y="4521200"/>
          <p14:tracePt t="75601" x="6142038" y="4521200"/>
          <p14:tracePt t="75609" x="6159500" y="4521200"/>
          <p14:tracePt t="75616" x="6167438" y="4521200"/>
          <p14:tracePt t="75631" x="6176963" y="4521200"/>
          <p14:tracePt t="75653" x="6176963" y="4529138"/>
          <p14:tracePt t="75675" x="6176963" y="4538663"/>
          <p14:tracePt t="75706" x="6167438" y="4538663"/>
          <p14:tracePt t="75713" x="6159500" y="4538663"/>
          <p14:tracePt t="75727" x="6151563" y="4538663"/>
          <p14:tracePt t="75734" x="6142038" y="4538663"/>
          <p14:tracePt t="75749" x="6134100" y="4538663"/>
          <p14:tracePt t="75757" x="6126163" y="4538663"/>
          <p14:tracePt t="75779" x="6116638" y="4538663"/>
          <p14:tracePt t="75786" x="6108700" y="4538663"/>
          <p14:tracePt t="75801" x="6100763" y="4538663"/>
          <p14:tracePt t="75816" x="6091238" y="4538663"/>
          <p14:tracePt t="75824" x="6083300" y="4538663"/>
          <p14:tracePt t="75830" x="6075363" y="4538663"/>
          <p14:tracePt t="75846" x="6065838" y="4538663"/>
          <p14:tracePt t="75853" x="6049963" y="4538663"/>
          <p14:tracePt t="75860" x="6032500" y="4529138"/>
          <p14:tracePt t="75867" x="6015038" y="4521200"/>
          <p14:tracePt t="75875" x="5989638" y="4513263"/>
          <p14:tracePt t="75882" x="5921375" y="4495800"/>
          <p14:tracePt t="75889" x="5870575" y="4495800"/>
          <p14:tracePt t="75896" x="5811838" y="4486275"/>
          <p14:tracePt t="75904" x="5743575" y="4460875"/>
          <p14:tracePt t="75911" x="5700713" y="4460875"/>
          <p14:tracePt t="75918" x="5683250" y="4460875"/>
          <p14:tracePt t="75926" x="5649913" y="4460875"/>
          <p14:tracePt t="75933" x="5607050" y="4460875"/>
          <p14:tracePt t="75942" x="5573713" y="4452938"/>
          <p14:tracePt t="75948" x="5513388" y="4445000"/>
          <p14:tracePt t="75955" x="5454650" y="4435475"/>
          <p14:tracePt t="75962" x="5411788" y="4427538"/>
          <p14:tracePt t="75969" x="5386388" y="4427538"/>
          <p14:tracePt t="75976" x="5343525" y="4419600"/>
          <p14:tracePt t="75984" x="5310188" y="4419600"/>
          <p14:tracePt t="75991" x="5284788" y="4419600"/>
          <p14:tracePt t="75998" x="5267325" y="4419600"/>
          <p14:tracePt t="76006" x="5233988" y="4419600"/>
          <p14:tracePt t="76013" x="5216525" y="4419600"/>
          <p14:tracePt t="76020" x="5208588" y="4410075"/>
          <p14:tracePt t="76027" x="5199063" y="4410075"/>
          <p14:tracePt t="76035" x="5191125" y="4410075"/>
          <p14:tracePt t="76042" x="5183188" y="4410075"/>
          <p14:tracePt t="76050" x="5173663" y="4410075"/>
          <p14:tracePt t="76124" x="5183188" y="4410075"/>
          <p14:tracePt t="76132" x="5191125" y="4410075"/>
          <p14:tracePt t="76146" x="5208588" y="4410075"/>
          <p14:tracePt t="76154" x="5216525" y="4419600"/>
          <p14:tracePt t="76168" x="5233988" y="4419600"/>
          <p14:tracePt t="76177" x="5249863" y="4419600"/>
          <p14:tracePt t="76183" x="5276850" y="4419600"/>
          <p14:tracePt t="76191" x="5302250" y="4419600"/>
          <p14:tracePt t="76198" x="5446713" y="4419600"/>
          <p14:tracePt t="76208" x="5505450" y="4435475"/>
          <p14:tracePt t="76213" x="5649913" y="4445000"/>
          <p14:tracePt t="76220" x="5692775" y="4445000"/>
          <p14:tracePt t="76228" x="5768975" y="4445000"/>
          <p14:tracePt t="76236" x="5921375" y="4445000"/>
          <p14:tracePt t="76243" x="6049963" y="4452938"/>
          <p14:tracePt t="76250" x="6176963" y="4452938"/>
          <p14:tracePt t="76257" x="6219825" y="4452938"/>
          <p14:tracePt t="76264" x="6261100" y="4452938"/>
          <p14:tracePt t="76272" x="6389688" y="4452938"/>
          <p14:tracePt t="76279" x="6567488" y="4452938"/>
          <p14:tracePt t="76286" x="6661150" y="4452938"/>
          <p14:tracePt t="76293" x="6719888" y="4452938"/>
          <p14:tracePt t="76300" x="6762750" y="4452938"/>
          <p14:tracePt t="76308" x="6788150" y="4452938"/>
          <p14:tracePt t="76315" x="6797675" y="4452938"/>
          <p14:tracePt t="76323" x="6805613" y="4452938"/>
          <p14:tracePt t="76337" x="6813550" y="4452938"/>
          <p14:tracePt t="76353" x="6813550" y="4460875"/>
          <p14:tracePt t="76382" x="6813550" y="4470400"/>
          <p14:tracePt t="76441" x="6805613" y="4470400"/>
          <p14:tracePt t="76456" x="6797675" y="4470400"/>
          <p14:tracePt t="76464" x="6788150" y="4470400"/>
          <p14:tracePt t="76471" x="6770688" y="4470400"/>
          <p14:tracePt t="76479" x="6719888" y="4470400"/>
          <p14:tracePt t="76486" x="6575425" y="4470400"/>
          <p14:tracePt t="76493" x="6311900" y="4486275"/>
          <p14:tracePt t="76500" x="6227763" y="4503738"/>
          <p14:tracePt t="76508" x="6083300" y="4503738"/>
          <p14:tracePt t="76515" x="5888038" y="4513263"/>
          <p14:tracePt t="76523" x="5649913" y="4529138"/>
          <p14:tracePt t="76530" x="5573713" y="4538663"/>
          <p14:tracePt t="76536" x="5462588" y="4538663"/>
          <p14:tracePt t="76545" x="5284788" y="4538663"/>
          <p14:tracePt t="76551" x="5157788" y="4538663"/>
          <p14:tracePt t="76559" x="5072063" y="4546600"/>
          <p14:tracePt t="76566" x="5013325" y="4546600"/>
          <p14:tracePt t="76574" x="4962525" y="4546600"/>
          <p14:tracePt t="76581" x="4800600" y="4546600"/>
          <p14:tracePt t="76590" x="4757738" y="4546600"/>
          <p14:tracePt t="76597" x="4689475" y="4538663"/>
          <p14:tracePt t="76603" x="4664075" y="4529138"/>
          <p14:tracePt t="76610" x="4638675" y="4529138"/>
          <p14:tracePt t="76618" x="4630738" y="4529138"/>
          <p14:tracePt t="76625" x="4621213" y="4529138"/>
          <p14:tracePt t="76633" x="4613275" y="4529138"/>
          <p14:tracePt t="76683" x="4630738" y="4529138"/>
          <p14:tracePt t="76690" x="4646613" y="4529138"/>
          <p14:tracePt t="76698" x="4673600" y="4529138"/>
          <p14:tracePt t="76705" x="4681538" y="4538663"/>
          <p14:tracePt t="76712" x="4714875" y="4538663"/>
          <p14:tracePt t="76720" x="4740275" y="4538663"/>
          <p14:tracePt t="76727" x="4757738" y="4538663"/>
          <p14:tracePt t="76735" x="4800600" y="4546600"/>
          <p14:tracePt t="76742" x="4833938" y="4546600"/>
          <p14:tracePt t="76749" x="4902200" y="4564063"/>
          <p14:tracePt t="76757" x="4962525" y="4572000"/>
          <p14:tracePt t="76764" x="5199063" y="4572000"/>
          <p14:tracePt t="76773" x="5429250" y="4572000"/>
          <p14:tracePt t="76779" x="5556250" y="4579938"/>
          <p14:tracePt t="76787" x="5657850" y="4597400"/>
          <p14:tracePt t="76794" x="5895975" y="4597400"/>
          <p14:tracePt t="76801" x="6065838" y="4597400"/>
          <p14:tracePt t="76808" x="6126163" y="4605338"/>
          <p14:tracePt t="76816" x="6159500" y="4614863"/>
          <p14:tracePt t="76823" x="6194425" y="4622800"/>
          <p14:tracePt t="76831" x="6235700" y="4630738"/>
          <p14:tracePt t="76839" x="6261100" y="4630738"/>
          <p14:tracePt t="76845" x="6270625" y="4640263"/>
          <p14:tracePt t="76852" x="6278563" y="4640263"/>
          <p14:tracePt t="76860" x="6286500" y="4640263"/>
          <p14:tracePt t="76867" x="6286500" y="4648200"/>
          <p14:tracePt t="76897" x="6296025" y="4648200"/>
          <p14:tracePt t="76934" x="6303963" y="4648200"/>
          <p14:tracePt t="76972" x="6303963" y="4657725"/>
          <p14:tracePt t="77347" x="6303963" y="4648200"/>
          <p14:tracePt t="77361" x="6286500" y="4648200"/>
          <p14:tracePt t="77369" x="6261100" y="4640263"/>
          <p14:tracePt t="77384" x="6245225" y="4622800"/>
          <p14:tracePt t="77391" x="6235700" y="4622800"/>
          <p14:tracePt t="77397" x="6219825" y="4605338"/>
          <p14:tracePt t="77406" x="6159500" y="4589463"/>
          <p14:tracePt t="77412" x="5972175" y="4538663"/>
          <p14:tracePt t="77419" x="5862638" y="4538663"/>
          <p14:tracePt t="77427" x="5786438" y="4513263"/>
          <p14:tracePt t="77434" x="5700713" y="4503738"/>
          <p14:tracePt t="77441" x="5581650" y="4478338"/>
          <p14:tracePt t="77448" x="5421313" y="4427538"/>
          <p14:tracePt t="77456" x="5276850" y="4419600"/>
          <p14:tracePt t="77463" x="5249863" y="4419600"/>
          <p14:tracePt t="77471" x="5173663" y="4419600"/>
          <p14:tracePt t="77478" x="5122863" y="4419600"/>
          <p14:tracePt t="77485" x="4978400" y="4410075"/>
          <p14:tracePt t="77493" x="4859338" y="4384675"/>
          <p14:tracePt t="77500" x="4749800" y="4376738"/>
          <p14:tracePt t="77507" x="4673600" y="4359275"/>
          <p14:tracePt t="77515" x="4587875" y="4351338"/>
          <p14:tracePt t="77522" x="4410075" y="4308475"/>
          <p14:tracePt t="77529" x="4197350" y="4300538"/>
          <p14:tracePt t="77537" x="4121150" y="4291013"/>
          <p14:tracePt t="77544" x="4010025" y="4275138"/>
          <p14:tracePt t="77551" x="3832225" y="4249738"/>
          <p14:tracePt t="77559" x="3652838" y="4249738"/>
          <p14:tracePt t="77567" x="3533775" y="4240213"/>
          <p14:tracePt t="77573" x="3508375" y="4232275"/>
          <p14:tracePt t="77581" x="3441700" y="4206875"/>
          <p14:tracePt t="77589" x="3381375" y="4197350"/>
          <p14:tracePt t="77595" x="3270250" y="4197350"/>
          <p14:tracePt t="77603" x="3186113" y="4197350"/>
          <p14:tracePt t="77610" x="3117850" y="4197350"/>
          <p14:tracePt t="77617" x="3041650" y="4197350"/>
          <p14:tracePt t="77625" x="2982913" y="4189413"/>
          <p14:tracePt t="77632" x="2940050" y="4189413"/>
          <p14:tracePt t="77639" x="2828925" y="4189413"/>
          <p14:tracePt t="77647" x="2668588" y="4206875"/>
          <p14:tracePt t="77655" x="2557463" y="4232275"/>
          <p14:tracePt t="77662" x="2481263" y="4232275"/>
          <p14:tracePt t="77669" x="2455863" y="4240213"/>
          <p14:tracePt t="77676" x="2387600" y="4257675"/>
          <p14:tracePt t="77683" x="2319338" y="4265613"/>
          <p14:tracePt t="77691" x="2243138" y="4275138"/>
          <p14:tracePt t="77698" x="2182813" y="4275138"/>
          <p14:tracePt t="77705" x="2166938" y="4283075"/>
          <p14:tracePt t="77713" x="2098675" y="4283075"/>
          <p14:tracePt t="77720" x="2073275" y="4283075"/>
          <p14:tracePt t="77728" x="2047875" y="4283075"/>
          <p14:tracePt t="77735" x="2022475" y="4291013"/>
          <p14:tracePt t="77742" x="1997075" y="4300538"/>
          <p14:tracePt t="77750" x="1962150" y="4325938"/>
          <p14:tracePt t="77757" x="1885950" y="4359275"/>
          <p14:tracePt t="77765" x="1766888" y="4402138"/>
          <p14:tracePt t="77773" x="1690688" y="4452938"/>
          <p14:tracePt t="77779" x="1571625" y="4495800"/>
          <p14:tracePt t="77787" x="1554163" y="4513263"/>
          <p14:tracePt t="77794" x="1495425" y="4538663"/>
          <p14:tracePt t="77801" x="1477963" y="4546600"/>
          <p14:tracePt t="77808" x="1452563" y="4564063"/>
          <p14:tracePt t="77816" x="1444625" y="4572000"/>
          <p14:tracePt t="77823" x="1435100" y="4579938"/>
          <p14:tracePt t="77831" x="1427163" y="4579938"/>
          <p14:tracePt t="77838" x="1419225" y="4579938"/>
          <p14:tracePt t="77845" x="1409700" y="4589463"/>
          <p14:tracePt t="77852" x="1401763" y="4589463"/>
          <p14:tracePt t="77867" x="1401763" y="4605338"/>
          <p14:tracePt t="77903" x="1401763" y="4614863"/>
          <p14:tracePt t="77963" x="1401763" y="4622800"/>
          <p14:tracePt t="77970" x="1409700" y="4622800"/>
          <p14:tracePt t="77977" x="1409700" y="4630738"/>
          <p14:tracePt t="77993" x="1419225" y="4648200"/>
          <p14:tracePt t="77999" x="1427163" y="4673600"/>
          <p14:tracePt t="78007" x="1427163" y="4683125"/>
          <p14:tracePt t="78014" x="1427163" y="4699000"/>
          <p14:tracePt t="78022" x="1427163" y="4708525"/>
          <p14:tracePt t="78028" x="1427163" y="4716463"/>
          <p14:tracePt t="78035" x="1427163" y="4724400"/>
          <p14:tracePt t="78043" x="1427163" y="4733925"/>
          <p14:tracePt t="78050" x="1427163" y="4741863"/>
          <p14:tracePt t="78057" x="1427163" y="4749800"/>
          <p14:tracePt t="78079" x="1427163" y="4759325"/>
          <p14:tracePt t="78086" x="1435100" y="4759325"/>
          <p14:tracePt t="78094" x="1435100" y="4767263"/>
          <p14:tracePt t="78101" x="1444625" y="4767263"/>
          <p14:tracePt t="78122" x="1452563" y="4775200"/>
          <p14:tracePt t="78137" x="1462088" y="4802188"/>
          <p14:tracePt t="78144" x="1470025" y="4810125"/>
          <p14:tracePt t="78152" x="1470025" y="4818063"/>
          <p14:tracePt t="78159" x="1477963" y="4835525"/>
          <p14:tracePt t="78174" x="1477963" y="4852988"/>
          <p14:tracePt t="78181" x="1487488" y="4878388"/>
          <p14:tracePt t="78189" x="1495425" y="4878388"/>
          <p14:tracePt t="78196" x="1503363" y="4886325"/>
          <p14:tracePt t="78203" x="1520825" y="4903788"/>
          <p14:tracePt t="78210" x="1528763" y="4903788"/>
          <p14:tracePt t="78218" x="1538288" y="4911725"/>
          <p14:tracePt t="78225" x="1546225" y="4919663"/>
          <p14:tracePt t="78232" x="1563688" y="4937125"/>
          <p14:tracePt t="78247" x="1589088" y="4946650"/>
          <p14:tracePt t="78255" x="1606550" y="4954588"/>
          <p14:tracePt t="78262" x="1614488" y="4962525"/>
          <p14:tracePt t="78269" x="1631950" y="4972050"/>
          <p14:tracePt t="78276" x="1673225" y="4979988"/>
          <p14:tracePt t="78283" x="1708150" y="4987925"/>
          <p14:tracePt t="78291" x="1766888" y="5013325"/>
          <p14:tracePt t="78298" x="1809750" y="5030788"/>
          <p14:tracePt t="78306" x="1852613" y="5056188"/>
          <p14:tracePt t="78312" x="1903413" y="5081588"/>
          <p14:tracePt t="78320" x="1979613" y="5116513"/>
          <p14:tracePt t="78327" x="2081213" y="5149850"/>
          <p14:tracePt t="78335" x="2141538" y="5167313"/>
          <p14:tracePt t="78342" x="2243138" y="5192713"/>
          <p14:tracePt t="78350" x="2293938" y="5200650"/>
          <p14:tracePt t="78357" x="2319338" y="5200650"/>
          <p14:tracePt t="78364" x="2370138" y="5218113"/>
          <p14:tracePt t="78372" x="2420938" y="5218113"/>
          <p14:tracePt t="78379" x="2524125" y="5218113"/>
          <p14:tracePt t="78386" x="2651125" y="5218113"/>
          <p14:tracePt t="78393" x="2719388" y="5218113"/>
          <p14:tracePt t="78401" x="2820988" y="5218113"/>
          <p14:tracePt t="78408" x="2854325" y="5218113"/>
          <p14:tracePt t="78415" x="2940050" y="5218113"/>
          <p14:tracePt t="78422" x="3067050" y="5192713"/>
          <p14:tracePt t="78430" x="3194050" y="5192713"/>
          <p14:tracePt t="78438" x="3270250" y="5183188"/>
          <p14:tracePt t="78445" x="3313113" y="5175250"/>
          <p14:tracePt t="78453" x="3363913" y="5167313"/>
          <p14:tracePt t="78460" x="3406775" y="5157788"/>
          <p14:tracePt t="78467" x="3467100" y="5141913"/>
          <p14:tracePt t="78475" x="3525838" y="5132388"/>
          <p14:tracePt t="78482" x="3619500" y="5099050"/>
          <p14:tracePt t="78490" x="3687763" y="5091113"/>
          <p14:tracePt t="78497" x="3822700" y="5056188"/>
          <p14:tracePt t="78504" x="3857625" y="5038725"/>
          <p14:tracePt t="78511" x="3890963" y="5030788"/>
          <p14:tracePt t="78519" x="3951288" y="4997450"/>
          <p14:tracePt t="78526" x="4010025" y="4979988"/>
          <p14:tracePt t="78533" x="4086225" y="4972050"/>
          <p14:tracePt t="78540" x="4129088" y="4946650"/>
          <p14:tracePt t="78548" x="4179888" y="4937125"/>
          <p14:tracePt t="78555" x="4187825" y="4937125"/>
          <p14:tracePt t="78570" x="4197350" y="4937125"/>
          <p14:tracePt t="78592" x="4205288" y="4929188"/>
          <p14:tracePt t="78622" x="4205288" y="4911725"/>
          <p14:tracePt t="78637" x="4197350" y="4903788"/>
          <p14:tracePt t="78644" x="4197350" y="4886325"/>
          <p14:tracePt t="78651" x="4197350" y="4878388"/>
          <p14:tracePt t="78659" x="4197350" y="4868863"/>
          <p14:tracePt t="78666" x="4197350" y="4860925"/>
          <p14:tracePt t="78674" x="4197350" y="4818063"/>
          <p14:tracePt t="78681" x="4214813" y="4716463"/>
          <p14:tracePt t="78690" x="4214813" y="4708525"/>
          <p14:tracePt t="78696" x="4214813" y="4691063"/>
          <p14:tracePt t="78710" x="4205288" y="4683125"/>
          <p14:tracePt t="78718" x="4197350" y="4683125"/>
          <p14:tracePt t="78724" x="4197350" y="4665663"/>
          <p14:tracePt t="78732" x="4179888" y="4665663"/>
          <p14:tracePt t="78740" x="4162425" y="4665663"/>
          <p14:tracePt t="78747" x="4146550" y="4648200"/>
          <p14:tracePt t="78755" x="4137025" y="4640263"/>
          <p14:tracePt t="78761" x="4121150" y="4622800"/>
          <p14:tracePt t="78769" x="4086225" y="4605338"/>
          <p14:tracePt t="78776" x="4060825" y="4579938"/>
          <p14:tracePt t="78784" x="4010025" y="4564063"/>
          <p14:tracePt t="78791" x="3976688" y="4546600"/>
          <p14:tracePt t="78798" x="3959225" y="4529138"/>
          <p14:tracePt t="78806" x="3933825" y="4503738"/>
          <p14:tracePt t="78813" x="3900488" y="4486275"/>
          <p14:tracePt t="78823" x="3806825" y="4452938"/>
          <p14:tracePt t="78827" x="3746500" y="4452938"/>
          <p14:tracePt t="78835" x="3662363" y="4445000"/>
          <p14:tracePt t="78842" x="3576638" y="4435475"/>
          <p14:tracePt t="78850" x="3525838" y="4427538"/>
          <p14:tracePt t="78858" x="3492500" y="4410075"/>
          <p14:tracePt t="78865" x="3475038" y="4402138"/>
          <p14:tracePt t="78872" x="3449638" y="4402138"/>
          <p14:tracePt t="78879" x="3414713" y="4394200"/>
          <p14:tracePt t="78887" x="3389313" y="4384675"/>
          <p14:tracePt t="78894" x="3373438" y="4376738"/>
          <p14:tracePt t="78901" x="3313113" y="4376738"/>
          <p14:tracePt t="78908" x="3270250" y="4376738"/>
          <p14:tracePt t="78915" x="3236913" y="4376738"/>
          <p14:tracePt t="78924" x="3186113" y="4376738"/>
          <p14:tracePt t="78931" x="3152775" y="4376738"/>
          <p14:tracePt t="78939" x="3100388" y="4394200"/>
          <p14:tracePt t="78945" x="3074988" y="4402138"/>
          <p14:tracePt t="78953" x="3049588" y="4402138"/>
          <p14:tracePt t="78960" x="3024188" y="4419600"/>
          <p14:tracePt t="78967" x="2990850" y="4419600"/>
          <p14:tracePt t="78975" x="2973388" y="4419600"/>
          <p14:tracePt t="78991" x="2914650" y="4435475"/>
          <p14:tracePt t="78997" x="2897188" y="4445000"/>
          <p14:tracePt t="79011" x="2879725" y="4445000"/>
          <p14:tracePt t="79019" x="2863850" y="4452938"/>
          <p14:tracePt t="79026" x="2838450" y="4460875"/>
          <p14:tracePt t="79033" x="2811463" y="4470400"/>
          <p14:tracePt t="79041" x="2803525" y="4478338"/>
          <p14:tracePt t="79048" x="2795588" y="4478338"/>
          <p14:tracePt t="79056" x="2795588" y="4486275"/>
          <p14:tracePt t="79071" x="2795588" y="4495800"/>
          <p14:tracePt t="79077" x="2795588" y="4503738"/>
          <p14:tracePt t="79092" x="2795588" y="4513263"/>
          <p14:tracePt t="79122" x="2795588" y="4521200"/>
          <p14:tracePt t="79137" x="2795588" y="4529138"/>
          <p14:tracePt t="79166" x="2795588" y="4538663"/>
          <p14:tracePt t="79173" x="2795588" y="4554538"/>
          <p14:tracePt t="79181" x="2786063" y="4572000"/>
          <p14:tracePt t="79190" x="2760663" y="4597400"/>
          <p14:tracePt t="79196" x="2744788" y="4630738"/>
          <p14:tracePt t="79202" x="2735263" y="4648200"/>
          <p14:tracePt t="79210" x="2727325" y="4665663"/>
          <p14:tracePt t="79218" x="2727325" y="4673600"/>
          <p14:tracePt t="79232" x="2727325" y="4683125"/>
          <p14:tracePt t="79240" x="2727325" y="4691063"/>
          <p14:tracePt t="79247" x="2727325" y="4699000"/>
          <p14:tracePt t="79276" x="2727325" y="4708525"/>
          <p14:tracePt t="79283" x="2727325" y="4716463"/>
          <p14:tracePt t="79291" x="2735263" y="4733925"/>
          <p14:tracePt t="79299" x="2744788" y="4759325"/>
          <p14:tracePt t="79307" x="2752725" y="4792663"/>
          <p14:tracePt t="79313" x="2752725" y="4810125"/>
          <p14:tracePt t="79321" x="2752725" y="4835525"/>
          <p14:tracePt t="79327" x="2752725" y="4860925"/>
          <p14:tracePt t="79334" x="2770188" y="4878388"/>
          <p14:tracePt t="79349" x="2778125" y="4894263"/>
          <p14:tracePt t="79357" x="2786063" y="4903788"/>
          <p14:tracePt t="79364" x="2803525" y="4919663"/>
          <p14:tracePt t="79373" x="2811463" y="4929188"/>
          <p14:tracePt t="79379" x="2828925" y="4937125"/>
          <p14:tracePt t="79386" x="2846388" y="4946650"/>
          <p14:tracePt t="79393" x="2871788" y="4954588"/>
          <p14:tracePt t="79401" x="2889250" y="4954588"/>
          <p14:tracePt t="79407" x="2930525" y="4954588"/>
          <p14:tracePt t="79414" x="2947988" y="4954588"/>
          <p14:tracePt t="79422" x="2973388" y="4962525"/>
          <p14:tracePt t="79429" x="3008313" y="4972050"/>
          <p14:tracePt t="79436" x="3033713" y="4972050"/>
          <p14:tracePt t="79444" x="3041650" y="4979988"/>
          <p14:tracePt t="79451" x="3067050" y="4997450"/>
          <p14:tracePt t="79459" x="3100388" y="5013325"/>
          <p14:tracePt t="79466" x="3135313" y="5030788"/>
          <p14:tracePt t="79473" x="3194050" y="5038725"/>
          <p14:tracePt t="79481" x="3244850" y="5064125"/>
          <p14:tracePt t="79489" x="3313113" y="5064125"/>
          <p14:tracePt t="79495" x="3381375" y="5091113"/>
          <p14:tracePt t="79503" x="3414713" y="5099050"/>
          <p14:tracePt t="79510" x="3432175" y="5099050"/>
          <p14:tracePt t="79517" x="3467100" y="5099050"/>
          <p14:tracePt t="79525" x="3492500" y="5099050"/>
          <p14:tracePt t="79532" x="3508375" y="5099050"/>
          <p14:tracePt t="79539" x="3559175" y="5099050"/>
          <p14:tracePt t="79547" x="3586163" y="5099050"/>
          <p14:tracePt t="79554" x="3636963" y="5081588"/>
          <p14:tracePt t="79561" x="3678238" y="5081588"/>
          <p14:tracePt t="79569" x="3721100" y="5073650"/>
          <p14:tracePt t="79576" x="3756025" y="5064125"/>
          <p14:tracePt t="79584" x="3771900" y="5064125"/>
          <p14:tracePt t="79598" x="3789363" y="5064125"/>
          <p14:tracePt t="79613" x="3797300" y="5064125"/>
          <p14:tracePt t="79658" x="3806825" y="5056188"/>
          <p14:tracePt t="79665" x="3814763" y="5056188"/>
          <p14:tracePt t="79673" x="3832225" y="5038725"/>
          <p14:tracePt t="79680" x="3865563" y="5030788"/>
          <p14:tracePt t="79695" x="3873500" y="5022850"/>
          <p14:tracePt t="79702" x="3890963" y="5013325"/>
          <p14:tracePt t="79710" x="3916363" y="4997450"/>
          <p14:tracePt t="79717" x="3967163" y="4987925"/>
          <p14:tracePt t="79725" x="4044950" y="4962525"/>
          <p14:tracePt t="79732" x="4146550" y="4954588"/>
          <p14:tracePt t="79740" x="4187825" y="4946650"/>
          <p14:tracePt t="79746" x="4240213" y="4937125"/>
          <p14:tracePt t="79754" x="4265613" y="4937125"/>
          <p14:tracePt t="79761" x="4281488" y="4919663"/>
          <p14:tracePt t="79768" x="4291013" y="4919663"/>
          <p14:tracePt t="79776" x="4298950" y="4919663"/>
          <p14:tracePt t="79792" x="4316413" y="4919663"/>
          <p14:tracePt t="79798" x="4324350" y="4919663"/>
          <p14:tracePt t="79807" x="4341813" y="4929188"/>
          <p14:tracePt t="79812" x="4367213" y="4929188"/>
          <p14:tracePt t="79821" x="4410075" y="4929188"/>
          <p14:tracePt t="79827" x="4468813" y="4929188"/>
          <p14:tracePt t="79835" x="4529138" y="4929188"/>
          <p14:tracePt t="79842" x="4595813" y="4929188"/>
          <p14:tracePt t="79850" x="4638675" y="4929188"/>
          <p14:tracePt t="79857" x="4681538" y="4929188"/>
          <p14:tracePt t="79864" x="4706938" y="4929188"/>
          <p14:tracePt t="79874" x="4714875" y="4929188"/>
          <p14:tracePt t="79886" x="4732338" y="4929188"/>
          <p14:tracePt t="79930" x="4740275" y="4929188"/>
          <p14:tracePt t="79938" x="4749800" y="4929188"/>
          <p14:tracePt t="79945" x="4775200" y="4929188"/>
          <p14:tracePt t="79953" x="4783138" y="4929188"/>
          <p14:tracePt t="79960" x="4808538" y="4929188"/>
          <p14:tracePt t="79968" x="4843463" y="4929188"/>
          <p14:tracePt t="79974" x="4884738" y="4937125"/>
          <p14:tracePt t="79982" x="4910138" y="4937125"/>
          <p14:tracePt t="79992" x="4935538" y="4937125"/>
          <p14:tracePt t="79997" x="4953000" y="4946650"/>
          <p14:tracePt t="80004" x="4970463" y="4946650"/>
          <p14:tracePt t="80049" x="4970463" y="4954588"/>
          <p14:tracePt t="80078" x="4962525" y="4954588"/>
          <p14:tracePt t="80086" x="4935538" y="4954588"/>
          <p14:tracePt t="80093" x="4919663" y="4946650"/>
          <p14:tracePt t="80100" x="4910138" y="4946650"/>
          <p14:tracePt t="80474" x="4935538" y="4946650"/>
          <p14:tracePt t="80481" x="5038725" y="4937125"/>
          <p14:tracePt t="80489" x="5199063" y="4919663"/>
          <p14:tracePt t="80496" x="5302250" y="4919663"/>
          <p14:tracePt t="80503" x="5368925" y="4919663"/>
          <p14:tracePt t="80512" x="5411788" y="4919663"/>
          <p14:tracePt t="80518" x="5556250" y="4919663"/>
          <p14:tracePt t="80525" x="5641975" y="4903788"/>
          <p14:tracePt t="80533" x="5819775" y="4878388"/>
          <p14:tracePt t="80541" x="5853113" y="4878388"/>
          <p14:tracePt t="80547" x="5905500" y="4878388"/>
          <p14:tracePt t="80554" x="5938838" y="4878388"/>
          <p14:tracePt t="80562" x="5989638" y="4868863"/>
          <p14:tracePt t="80569" x="6049963" y="4868863"/>
          <p14:tracePt t="80576" x="6176963" y="4868863"/>
          <p14:tracePt t="80583" x="6235700" y="4868863"/>
          <p14:tracePt t="80590" x="6329363" y="4868863"/>
          <p14:tracePt t="80598" x="6364288" y="4868863"/>
          <p14:tracePt t="80606" x="6405563" y="4868863"/>
          <p14:tracePt t="80612" x="6430963" y="4878388"/>
          <p14:tracePt t="80620" x="6448425" y="4878388"/>
          <p14:tracePt t="80627" x="6491288" y="4878388"/>
          <p14:tracePt t="80635" x="6508750" y="4878388"/>
          <p14:tracePt t="80642" x="6542088" y="4878388"/>
          <p14:tracePt t="80649" x="6567488" y="4878388"/>
          <p14:tracePt t="80664" x="6575425" y="4886325"/>
          <p14:tracePt t="80679" x="6575425" y="4894263"/>
          <p14:tracePt t="80739" x="6575425" y="4903788"/>
          <p14:tracePt t="80753" x="6575425" y="4911725"/>
          <p14:tracePt t="80782" x="6575425" y="4919663"/>
          <p14:tracePt t="80797" x="6567488" y="4929188"/>
          <p14:tracePt t="80805" x="6559550" y="4929188"/>
          <p14:tracePt t="80812" x="6550025" y="4929188"/>
          <p14:tracePt t="80818" x="6534150" y="4929188"/>
          <p14:tracePt t="80825" x="6524625" y="4937125"/>
          <p14:tracePt t="80833" x="6508750" y="4937125"/>
          <p14:tracePt t="80840" x="6499225" y="4937125"/>
          <p14:tracePt t="80848" x="6483350" y="4937125"/>
          <p14:tracePt t="80856" x="6473825" y="4937125"/>
          <p14:tracePt t="80862" x="6465888" y="4937125"/>
          <p14:tracePt t="80870" x="6456363" y="4937125"/>
          <p14:tracePt t="80877" x="6440488" y="4937125"/>
          <p14:tracePt t="80885" x="6415088" y="4937125"/>
          <p14:tracePt t="80892" x="6397625" y="4929188"/>
          <p14:tracePt t="80899" x="6372225" y="4929188"/>
          <p14:tracePt t="80907" x="6354763" y="4919663"/>
          <p14:tracePt t="80914" x="6270625" y="4919663"/>
          <p14:tracePt t="80923" x="6210300" y="4919663"/>
          <p14:tracePt t="80929" x="6194425" y="4919663"/>
          <p14:tracePt t="80936" x="6176963" y="4919663"/>
          <p14:tracePt t="80943" x="6142038" y="4919663"/>
          <p14:tracePt t="80951" x="6126163" y="4919663"/>
          <p14:tracePt t="80958" x="6108700" y="4919663"/>
          <p14:tracePt t="80965" x="6100763" y="4919663"/>
          <p14:tracePt t="81017" x="6100763" y="4929188"/>
          <p14:tracePt t="81135" x="6108700" y="4929188"/>
          <p14:tracePt t="81143" x="6116638" y="4937125"/>
          <p14:tracePt t="81150" x="6134100" y="4937125"/>
          <p14:tracePt t="81158" x="6159500" y="4937125"/>
          <p14:tracePt t="81165" x="6167438" y="4937125"/>
          <p14:tracePt t="81174" x="6184900" y="4937125"/>
          <p14:tracePt t="81179" x="6202363" y="4937125"/>
          <p14:tracePt t="81187" x="6227763" y="4937125"/>
          <p14:tracePt t="81194" x="6245225" y="4937125"/>
          <p14:tracePt t="81202" x="6253163" y="4937125"/>
          <p14:tracePt t="81209" x="6270625" y="4937125"/>
          <p14:tracePt t="81216" x="6303963" y="4937125"/>
          <p14:tracePt t="81224" x="6329363" y="4937125"/>
          <p14:tracePt t="81231" x="6338888" y="4937125"/>
          <p14:tracePt t="81238" x="6364288" y="4937125"/>
          <p14:tracePt t="81246" x="6389688" y="4937125"/>
          <p14:tracePt t="81253" x="6397625" y="4937125"/>
          <p14:tracePt t="81260" x="6415088" y="4937125"/>
          <p14:tracePt t="81268" x="6430963" y="4937125"/>
          <p14:tracePt t="81275" x="6465888" y="4946650"/>
          <p14:tracePt t="81282" x="6499225" y="4946650"/>
          <p14:tracePt t="81291" x="6567488" y="4954588"/>
          <p14:tracePt t="81297" x="6626225" y="4954588"/>
          <p14:tracePt t="81304" x="6694488" y="4962525"/>
          <p14:tracePt t="81311" x="6770688" y="4962525"/>
          <p14:tracePt t="81319" x="6797675" y="4962525"/>
          <p14:tracePt t="81327" x="6838950" y="4962525"/>
          <p14:tracePt t="81334" x="6873875" y="4972050"/>
          <p14:tracePt t="81341" x="6924675" y="4997450"/>
          <p14:tracePt t="81348" x="6967538" y="5005388"/>
          <p14:tracePt t="81356" x="7043738" y="5005388"/>
          <p14:tracePt t="81362" x="7137400" y="5005388"/>
          <p14:tracePt t="81370" x="7188200" y="5005388"/>
          <p14:tracePt t="81377" x="7239000" y="5005388"/>
          <p14:tracePt t="81384" x="7272338" y="5005388"/>
          <p14:tracePt t="81391" x="7307263" y="5005388"/>
          <p14:tracePt t="81399" x="7315200" y="5013325"/>
          <p14:tracePt t="81406" x="7340600" y="5013325"/>
          <p14:tracePt t="81413" x="7358063" y="5013325"/>
          <p14:tracePt t="81421" x="7383463" y="5013325"/>
          <p14:tracePt t="81428" x="7400925" y="5013325"/>
          <p14:tracePt t="81435" x="7426325" y="5013325"/>
          <p14:tracePt t="81443" x="7467600" y="5013325"/>
          <p14:tracePt t="81450" x="7502525" y="5013325"/>
          <p14:tracePt t="81458" x="7545388" y="5013325"/>
          <p14:tracePt t="81465" x="7570788" y="5013325"/>
          <p14:tracePt t="81473" x="7604125" y="5013325"/>
          <p14:tracePt t="81479" x="7629525" y="5013325"/>
          <p14:tracePt t="81494" x="7637463" y="5013325"/>
          <p14:tracePt t="81531" x="7646988" y="5013325"/>
          <p14:tracePt t="81620" x="7637463" y="5013325"/>
          <p14:tracePt t="81627" x="7612063" y="5013325"/>
          <p14:tracePt t="81634" x="7535863" y="5022850"/>
          <p14:tracePt t="82088" x="7612063" y="5022850"/>
          <p14:tracePt t="82095" x="7688263" y="5030788"/>
          <p14:tracePt t="82103" x="7748588" y="5030788"/>
          <p14:tracePt t="82109" x="7791450" y="5038725"/>
          <p14:tracePt t="82117" x="7893050" y="5038725"/>
          <p14:tracePt t="82125" x="7994650" y="5038725"/>
          <p14:tracePt t="82132" x="8121650" y="5038725"/>
          <p14:tracePt t="82141" x="8189913" y="5038725"/>
          <p14:tracePt t="82146" x="8250238" y="5038725"/>
          <p14:tracePt t="82154" x="8308975" y="5038725"/>
          <p14:tracePt t="82161" x="8326438" y="5038725"/>
          <p14:tracePt t="82169" x="8369300" y="5038725"/>
          <p14:tracePt t="82176" x="8420100" y="5038725"/>
          <p14:tracePt t="82183" x="8488363" y="5038725"/>
          <p14:tracePt t="82191" x="8589963" y="5038725"/>
          <p14:tracePt t="82198" x="8658225" y="5030788"/>
          <p14:tracePt t="82207" x="8716963" y="5030788"/>
          <p14:tracePt t="82213" x="8777288" y="5030788"/>
          <p14:tracePt t="82220" x="8810625" y="5030788"/>
          <p14:tracePt t="82227" x="8878888" y="5030788"/>
          <p14:tracePt t="82236" x="8937625" y="5030788"/>
          <p14:tracePt t="82242" x="9117013" y="5013325"/>
          <p14:tracePt t="82249" x="9150350" y="5013325"/>
          <p14:tracePt t="82257" x="9236075" y="5013325"/>
          <p14:tracePt t="82265" x="9261475" y="5013325"/>
          <p14:tracePt t="82274" x="9302750" y="5013325"/>
          <p14:tracePt t="82279" x="9328150" y="5013325"/>
          <p14:tracePt t="82286" x="9388475" y="5013325"/>
          <p14:tracePt t="82294" x="9447213" y="5013325"/>
          <p14:tracePt t="82301" x="9540875" y="4997450"/>
          <p14:tracePt t="82308" x="9601200" y="4997450"/>
          <p14:tracePt t="82316" x="9677400" y="4997450"/>
          <p14:tracePt t="82324" x="9694863" y="4997450"/>
          <p14:tracePt t="82331" x="9720263" y="4997450"/>
          <p14:tracePt t="82338" x="9753600" y="4997450"/>
          <p14:tracePt t="82346" x="9761538" y="4997450"/>
          <p14:tracePt t="82353" x="9779000" y="4997450"/>
          <p14:tracePt t="82360" x="9786938" y="4997450"/>
          <p14:tracePt t="82367" x="9796463" y="4997450"/>
          <p14:tracePt t="82375" x="9804400" y="4997450"/>
          <p14:tracePt t="82434" x="9804400" y="5005388"/>
          <p14:tracePt t="82441" x="9804400" y="5013325"/>
          <p14:tracePt t="82485" x="9796463" y="5022850"/>
          <p14:tracePt t="82493" x="9796463" y="5030788"/>
          <p14:tracePt t="82500" x="9786938" y="5030788"/>
          <p14:tracePt t="82508" x="9779000" y="5030788"/>
          <p14:tracePt t="82524" x="9771063" y="5030788"/>
          <p14:tracePt t="82529" x="9753600" y="5030788"/>
          <p14:tracePt t="82537" x="9728200" y="5030788"/>
          <p14:tracePt t="82544" x="9702800" y="5030788"/>
          <p14:tracePt t="82551" x="9652000" y="5030788"/>
          <p14:tracePt t="82558" x="9591675" y="5030788"/>
          <p14:tracePt t="82565" x="9396413" y="5030788"/>
          <p14:tracePt t="82573" x="9312275" y="5048250"/>
          <p14:tracePt t="82580" x="9251950" y="5056188"/>
          <p14:tracePt t="82587" x="9107488" y="5081588"/>
          <p14:tracePt t="82595" x="8904288" y="5116513"/>
          <p14:tracePt t="82602" x="8759825" y="5116513"/>
          <p14:tracePt t="82609" x="8691563" y="5141913"/>
          <p14:tracePt t="82617" x="8547100" y="5175250"/>
          <p14:tracePt t="82625" x="8385175" y="5200650"/>
          <p14:tracePt t="82632" x="8240713" y="5208588"/>
          <p14:tracePt t="82639" x="8174038" y="5208588"/>
          <p14:tracePt t="82646" x="8096250" y="5235575"/>
          <p14:tracePt t="82653" x="8054975" y="5243513"/>
          <p14:tracePt t="82661" x="7935913" y="5243513"/>
          <p14:tracePt t="82668" x="7867650" y="5243513"/>
          <p14:tracePt t="82676" x="7807325" y="5218113"/>
          <p14:tracePt t="82683" x="7781925" y="5208588"/>
          <p14:tracePt t="82690" x="7756525" y="5200650"/>
          <p14:tracePt t="82698" x="7740650" y="5200650"/>
          <p14:tracePt t="82707" x="7731125" y="5200650"/>
          <p14:tracePt t="82713" x="7723188" y="5200650"/>
          <p14:tracePt t="82721" x="7715250" y="5200650"/>
          <p14:tracePt t="82757" x="7723188" y="5200650"/>
          <p14:tracePt t="82765" x="7740650" y="5200650"/>
          <p14:tracePt t="82774" x="7766050" y="5200650"/>
          <p14:tracePt t="82779" x="7781925" y="5208588"/>
          <p14:tracePt t="82787" x="7807325" y="5208588"/>
          <p14:tracePt t="82794" x="7824788" y="5208588"/>
          <p14:tracePt t="82801" x="7859713" y="5208588"/>
          <p14:tracePt t="82809" x="7885113" y="5208588"/>
          <p14:tracePt t="82816" x="7910513" y="5208588"/>
          <p14:tracePt t="82824" x="7926388" y="5208588"/>
          <p14:tracePt t="82831" x="7943850" y="5208588"/>
          <p14:tracePt t="82840" x="7977188" y="5208588"/>
          <p14:tracePt t="82845" x="8037513" y="5208588"/>
          <p14:tracePt t="82853" x="8207375" y="5208588"/>
          <p14:tracePt t="82860" x="8334375" y="5208588"/>
          <p14:tracePt t="82867" x="8504238" y="5218113"/>
          <p14:tracePt t="82875" x="8564563" y="5218113"/>
          <p14:tracePt t="82882" x="8716963" y="5218113"/>
          <p14:tracePt t="82891" x="8955088" y="5218113"/>
          <p14:tracePt t="82897" x="9107488" y="5218113"/>
          <p14:tracePt t="82905" x="9167813" y="5218113"/>
          <p14:tracePt t="82912" x="9251950" y="5218113"/>
          <p14:tracePt t="82919" x="9353550" y="5218113"/>
          <p14:tracePt t="82926" x="9456738" y="5235575"/>
          <p14:tracePt t="82934" x="9515475" y="5243513"/>
          <p14:tracePt t="82941" x="9532938" y="5251450"/>
          <p14:tracePt t="82948" x="9550400" y="5260975"/>
          <p14:tracePt t="82957" x="9558338" y="5268913"/>
          <p14:tracePt t="82963" x="9575800" y="5276850"/>
          <p14:tracePt t="82971" x="9583738" y="5276850"/>
          <p14:tracePt t="82977" x="9591675" y="5286375"/>
          <p14:tracePt t="82984" x="9601200" y="5294313"/>
          <p14:tracePt t="82991" x="9617075" y="5302250"/>
          <p14:tracePt t="82999" x="9642475" y="5311775"/>
          <p14:tracePt t="83006" x="9652000" y="5311775"/>
          <p14:tracePt t="83014" x="9685338" y="5311775"/>
          <p14:tracePt t="83023" x="9736138" y="5311775"/>
          <p14:tracePt t="83028" x="9796463" y="5311775"/>
          <p14:tracePt t="83036" x="9864725" y="5311775"/>
          <p14:tracePt t="83043" x="9915525" y="5311775"/>
          <p14:tracePt t="83050" x="9923463" y="5311775"/>
          <p14:tracePt t="83094" x="9923463" y="5319713"/>
          <p14:tracePt t="83124" x="9923463" y="5327650"/>
          <p14:tracePt t="83147" x="9898063" y="5327650"/>
          <p14:tracePt t="83154" x="9880600" y="5327650"/>
          <p14:tracePt t="83161" x="9796463" y="5319713"/>
          <p14:tracePt t="83168" x="9736138" y="5286375"/>
          <p14:tracePt t="83175" x="9652000" y="5260975"/>
          <p14:tracePt t="83182" x="9464675" y="5226050"/>
          <p14:tracePt t="83190" x="9244013" y="5175250"/>
          <p14:tracePt t="83198" x="8997950" y="5149850"/>
          <p14:tracePt t="83206" x="8921750" y="5149850"/>
          <p14:tracePt t="83212" x="8709025" y="5132388"/>
          <p14:tracePt t="83219" x="8513763" y="5106988"/>
          <p14:tracePt t="83227" x="8402638" y="5106988"/>
          <p14:tracePt t="83234" x="8343900" y="5106988"/>
          <p14:tracePt t="83242" x="8258175" y="5106988"/>
          <p14:tracePt t="83249" x="8105775" y="5099050"/>
          <p14:tracePt t="83256" x="8020050" y="5099050"/>
          <p14:tracePt t="83264" x="7910513" y="5081588"/>
          <p14:tracePt t="83271" x="7859713" y="5081588"/>
          <p14:tracePt t="83278" x="7807325" y="5081588"/>
          <p14:tracePt t="83286" x="7662863" y="5091113"/>
          <p14:tracePt t="83294" x="7553325" y="5091113"/>
          <p14:tracePt t="83301" x="7467600" y="5091113"/>
          <p14:tracePt t="83308" x="7400925" y="5073650"/>
          <p14:tracePt t="83315" x="7373938" y="5064125"/>
          <p14:tracePt t="83323" x="7348538" y="5064125"/>
          <p14:tracePt t="83330" x="7340600" y="5064125"/>
          <p14:tracePt t="83338" x="7332663" y="5064125"/>
          <p14:tracePt t="83389" x="7340600" y="5064125"/>
          <p14:tracePt t="83397" x="7348538" y="5073650"/>
          <p14:tracePt t="83405" x="7358063" y="5073650"/>
          <p14:tracePt t="83412" x="7391400" y="5073650"/>
          <p14:tracePt t="83419" x="7408863" y="5081588"/>
          <p14:tracePt t="83427" x="7416800" y="5081588"/>
          <p14:tracePt t="83434" x="7442200" y="5081588"/>
          <p14:tracePt t="83441" x="7477125" y="5081588"/>
          <p14:tracePt t="83449" x="7502525" y="5073650"/>
          <p14:tracePt t="83458" x="7527925" y="5064125"/>
          <p14:tracePt t="83463" x="7578725" y="5056188"/>
          <p14:tracePt t="83472" x="7612063" y="5022850"/>
          <p14:tracePt t="83478" x="7715250" y="5013325"/>
          <p14:tracePt t="83487" x="7773988" y="5005388"/>
          <p14:tracePt t="83494" x="7935913" y="4979988"/>
          <p14:tracePt t="83501" x="8062913" y="4979988"/>
          <p14:tracePt t="83507" x="8189913" y="4979988"/>
          <p14:tracePt t="83514" x="8240713" y="4979988"/>
          <p14:tracePt t="83522" x="8369300" y="4979988"/>
          <p14:tracePt t="83528" x="8521700" y="4979988"/>
          <p14:tracePt t="83536" x="8699500" y="4979988"/>
          <p14:tracePt t="83543" x="8785225" y="4979988"/>
          <p14:tracePt t="83551" x="8853488" y="4997450"/>
          <p14:tracePt t="83558" x="8980488" y="4997450"/>
          <p14:tracePt t="83565" x="9142413" y="5013325"/>
          <p14:tracePt t="83573" x="9244013" y="5013325"/>
          <p14:tracePt t="83580" x="9312275" y="5030788"/>
          <p14:tracePt t="83589" x="9345613" y="5048250"/>
          <p14:tracePt t="83595" x="9380538" y="5056188"/>
          <p14:tracePt t="83603" x="9405938" y="5056188"/>
          <p14:tracePt t="83610" x="9421813" y="5056188"/>
          <p14:tracePt t="83617" x="9439275" y="5056188"/>
          <p14:tracePt t="83624" x="9447213" y="5056188"/>
          <p14:tracePt t="83640" x="9456738" y="5056188"/>
          <p14:tracePt t="83691" x="9515475" y="5056188"/>
          <p14:tracePt t="83699" x="9677400" y="5022850"/>
          <p14:tracePt t="83707" x="9685338" y="5030788"/>
          <p14:tracePt t="83714" x="9710738" y="5030788"/>
          <p14:tracePt t="83721" x="9728200" y="5030788"/>
          <p14:tracePt t="83735" x="9728200" y="5038725"/>
          <p14:tracePt t="83780" x="9728200" y="5048250"/>
          <p14:tracePt t="83883" x="9720263" y="5048250"/>
          <p14:tracePt t="83898" x="9694863" y="5048250"/>
          <p14:tracePt t="83906" x="9667875" y="5064125"/>
          <p14:tracePt t="84220" x="9745663" y="5005388"/>
          <p14:tracePt t="84227" x="10017125" y="4792663"/>
          <p14:tracePt t="84235" x="10298113" y="4614863"/>
          <p14:tracePt t="84242" x="10407650" y="4538663"/>
          <p14:tracePt t="84250" x="10433050" y="4486275"/>
          <p14:tracePt t="84258" x="10509250" y="4427538"/>
          <p14:tracePt t="84263" x="10653713" y="4341813"/>
          <p14:tracePt t="84271" x="10704513" y="4300538"/>
          <p14:tracePt t="84278" x="10782300" y="4197350"/>
          <p14:tracePt t="84285" x="10841038" y="4087813"/>
          <p14:tracePt t="84292" x="10901363" y="3986213"/>
          <p14:tracePt t="84300" x="10926763" y="3908425"/>
          <p14:tracePt t="84307" x="10934700" y="3806825"/>
          <p14:tracePt t="84314" x="10934700" y="3763963"/>
          <p14:tracePt t="84323" x="10977563" y="3586163"/>
          <p14:tracePt t="84329" x="11018838" y="3355975"/>
          <p14:tracePt t="84336" x="11018838" y="3289300"/>
          <p14:tracePt t="84343" x="11010900" y="3160713"/>
          <p14:tracePt t="84351" x="10993438" y="3101975"/>
          <p14:tracePt t="84358" x="11018838" y="2838450"/>
          <p14:tracePt t="84365" x="10993438" y="2592388"/>
          <p14:tracePt t="84373" x="10968038" y="2489200"/>
          <p14:tracePt t="84380" x="10926763" y="2354263"/>
          <p14:tracePt t="84388" x="10841038" y="2184400"/>
          <p14:tracePt t="84395" x="10729913" y="1938338"/>
          <p14:tracePt t="84402" x="10637838" y="1827213"/>
          <p14:tracePt t="84409" x="10509250" y="1716088"/>
          <p14:tracePt t="84417" x="10425113" y="1614488"/>
          <p14:tracePt t="84424" x="10313988" y="1504950"/>
          <p14:tracePt t="84431" x="10118725" y="1376363"/>
          <p14:tracePt t="84439" x="9906000" y="1300163"/>
          <p14:tracePt t="84446" x="9753600" y="1249363"/>
          <p14:tracePt t="84453" x="9710738" y="1231900"/>
          <p14:tracePt t="84461" x="9523413" y="1189038"/>
          <p14:tracePt t="84468" x="9380538" y="1189038"/>
          <p14:tracePt t="84476" x="9269413" y="1189038"/>
          <p14:tracePt t="84483" x="9209088" y="1189038"/>
          <p14:tracePt t="84490" x="9099550" y="1189038"/>
          <p14:tracePt t="84498" x="8904288" y="1198563"/>
          <p14:tracePt t="84506" x="8648700" y="1241425"/>
          <p14:tracePt t="84513" x="8539163" y="1241425"/>
          <p14:tracePt t="84520" x="8224838" y="1343025"/>
          <p14:tracePt t="84527" x="7935913" y="1427163"/>
          <p14:tracePt t="84535" x="7748588" y="1495425"/>
          <p14:tracePt t="84542" x="7570788" y="1546225"/>
          <p14:tracePt t="84550" x="7373938" y="1589088"/>
          <p14:tracePt t="84557" x="7196138" y="1649413"/>
          <p14:tracePt t="84565" x="7153275" y="1665288"/>
          <p14:tracePt t="84572" x="7059613" y="1700213"/>
          <p14:tracePt t="84579" x="6907213" y="1758950"/>
          <p14:tracePt t="84586" x="6762750" y="1809750"/>
          <p14:tracePt t="84594" x="6542088" y="1903413"/>
          <p14:tracePt t="84601" x="6423025" y="1971675"/>
          <p14:tracePt t="84608" x="6108700" y="2260600"/>
          <p14:tracePt t="84616" x="5726113" y="2582863"/>
          <p14:tracePt t="84624" x="5530850" y="2701925"/>
          <p14:tracePt t="84631" x="5259388" y="2940050"/>
          <p14:tracePt t="84639" x="5038725" y="3119438"/>
          <p14:tracePt t="84645" x="4902200" y="3322638"/>
          <p14:tracePt t="84653" x="4843463" y="3390900"/>
          <p14:tracePt t="84660" x="4791075" y="3449638"/>
          <p14:tracePt t="84667" x="4724400" y="3543300"/>
          <p14:tracePt t="84675" x="4673600" y="3662363"/>
          <p14:tracePt t="84682" x="4638675" y="3756025"/>
          <p14:tracePt t="84689" x="4630738" y="3892550"/>
          <p14:tracePt t="84697" x="4630738" y="3976688"/>
          <p14:tracePt t="84705" x="4621213" y="4095750"/>
          <p14:tracePt t="84711" x="4621213" y="4206875"/>
          <p14:tracePt t="84718" x="4621213" y="4384675"/>
          <p14:tracePt t="84725" x="4621213" y="4521200"/>
          <p14:tracePt t="84733" x="4656138" y="4597400"/>
          <p14:tracePt t="84741" x="4664075" y="4683125"/>
          <p14:tracePt t="84748" x="4706938" y="4827588"/>
          <p14:tracePt t="84755" x="4724400" y="4903788"/>
          <p14:tracePt t="84762" x="4775200" y="5048250"/>
          <p14:tracePt t="84770" x="4791075" y="5099050"/>
          <p14:tracePt t="84778" x="4826000" y="5157788"/>
          <p14:tracePt t="84785" x="4884738" y="5218113"/>
          <p14:tracePt t="84793" x="4995863" y="5260975"/>
          <p14:tracePt t="84801" x="5080000" y="5294313"/>
          <p14:tracePt t="84808" x="5208588" y="5345113"/>
          <p14:tracePt t="84815" x="5318125" y="5387975"/>
          <p14:tracePt t="84823" x="5394325" y="5430838"/>
          <p14:tracePt t="84830" x="5599113" y="5489575"/>
          <p14:tracePt t="84836" x="5880100" y="5540375"/>
          <p14:tracePt t="84844" x="6057900" y="5591175"/>
          <p14:tracePt t="84851" x="6235700" y="5600700"/>
          <p14:tracePt t="84858" x="6643688" y="5626100"/>
          <p14:tracePt t="84866" x="6889750" y="5651500"/>
          <p14:tracePt t="84873" x="7085013" y="5634038"/>
          <p14:tracePt t="84880" x="7459663" y="5641975"/>
          <p14:tracePt t="84889" x="7586663" y="5641975"/>
          <p14:tracePt t="84896" x="7859713" y="5608638"/>
          <p14:tracePt t="84903" x="8250238" y="5549900"/>
          <p14:tracePt t="84910" x="8377238" y="5532438"/>
          <p14:tracePt t="84918" x="8478838" y="5481638"/>
          <p14:tracePt t="84925" x="8750300" y="5405438"/>
          <p14:tracePt t="84933" x="9013825" y="5327650"/>
          <p14:tracePt t="84940" x="9074150" y="5286375"/>
          <p14:tracePt t="84947" x="9251950" y="5200650"/>
          <p14:tracePt t="84957" x="9490075" y="5124450"/>
          <p14:tracePt t="84962" x="9659938" y="5073650"/>
          <p14:tracePt t="84969" x="9702800" y="5038725"/>
          <p14:tracePt t="84976" x="9906000" y="4843463"/>
          <p14:tracePt t="84992" x="10407650" y="4597400"/>
          <p14:tracePt t="84998" x="10483850" y="4546600"/>
          <p14:tracePt t="85006" x="10594975" y="4486275"/>
          <p14:tracePt t="85013" x="10823575" y="4376738"/>
          <p14:tracePt t="85021" x="11061700" y="4300538"/>
          <p14:tracePt t="85028" x="11096625" y="4283075"/>
          <p14:tracePt t="85035" x="11180763" y="4214813"/>
          <p14:tracePt t="85042" x="11282363" y="4146550"/>
          <p14:tracePt t="85050" x="11376025" y="4087813"/>
          <p14:tracePt t="85057" x="11436350" y="4062413"/>
          <p14:tracePt t="85064" x="11495088" y="4037013"/>
          <p14:tracePt t="85074" x="11512550" y="4027488"/>
          <p14:tracePt t="85079" x="11520488" y="4027488"/>
          <p14:tracePt t="85130" x="11545888" y="4011613"/>
          <p14:tracePt t="85138" x="11596688" y="3976688"/>
          <p14:tracePt t="85145" x="11606213" y="3976688"/>
          <p14:tracePt t="85248" x="11606213" y="3968750"/>
          <p14:tracePt t="85269" x="11596688" y="3951288"/>
          <p14:tracePt t="85744" x="11588750" y="3968750"/>
          <p14:tracePt t="85752" x="11563350" y="4044950"/>
          <p14:tracePt t="85759" x="11530013" y="4095750"/>
          <p14:tracePt t="85766" x="11503025" y="4138613"/>
          <p14:tracePt t="85775" x="11461750" y="4189413"/>
          <p14:tracePt t="85781" x="11436350" y="4206875"/>
          <p14:tracePt t="85791" x="11401425" y="4249738"/>
          <p14:tracePt t="85795" x="11376025" y="4275138"/>
          <p14:tracePt t="85803" x="11360150" y="4283075"/>
          <p14:tracePt t="85818" x="11333163" y="4291013"/>
          <p14:tracePt t="85825" x="11317288" y="4300538"/>
          <p14:tracePt t="85832" x="11274425" y="4325938"/>
          <p14:tracePt t="85840" x="11104563" y="4376738"/>
          <p14:tracePt t="85846" x="10917238" y="4470400"/>
          <p14:tracePt t="85854" x="10833100" y="4503738"/>
          <p14:tracePt t="85862" x="10807700" y="4503738"/>
          <p14:tracePt t="85869" x="10790238" y="4503738"/>
          <p14:tracePt t="85876" x="10782300" y="4503738"/>
          <p14:tracePt t="85883" x="10756900" y="4503738"/>
          <p14:tracePt t="85890" x="10739438" y="4503738"/>
          <p14:tracePt t="85897" x="10679113" y="4503738"/>
          <p14:tracePt t="85906" x="10518775" y="4614863"/>
          <p14:tracePt t="85912" x="10356850" y="4683125"/>
          <p14:tracePt t="85927" x="10348913" y="4683125"/>
          <p14:tracePt t="85935" x="10331450" y="4683125"/>
          <p14:tracePt t="85942" x="10313988" y="4683125"/>
          <p14:tracePt t="85949" x="10306050" y="4683125"/>
          <p14:tracePt t="85956" x="10298113" y="4683125"/>
          <p14:tracePt t="85971" x="10271125" y="4673600"/>
          <p14:tracePt t="85978" x="10075863" y="4699000"/>
          <p14:tracePt t="85986" x="10009188" y="4767263"/>
          <p14:tracePt t="85993" x="9974263" y="4775200"/>
          <p14:tracePt t="86001" x="9956800" y="4775200"/>
          <p14:tracePt t="86008" x="9761538" y="4775200"/>
          <p14:tracePt t="86015" x="9626600" y="4784725"/>
          <p14:tracePt t="86023" x="9575800" y="4802188"/>
          <p14:tracePt t="86030" x="9540875" y="4810125"/>
          <p14:tracePt t="86037" x="9498013" y="4827588"/>
          <p14:tracePt t="86045" x="9464675" y="4835525"/>
          <p14:tracePt t="86052" x="9421813" y="4835525"/>
          <p14:tracePt t="86059" x="9413875" y="4835525"/>
          <p14:tracePt t="86066" x="9405938" y="4835525"/>
          <p14:tracePt t="86073" x="9396413" y="4843463"/>
          <p14:tracePt t="86081" x="9218613" y="4987925"/>
          <p14:tracePt t="86762" x="9218613" y="5005388"/>
          <p14:tracePt t="86769" x="9209088" y="5013325"/>
          <p14:tracePt t="86776" x="9209088" y="5022850"/>
          <p14:tracePt t="86784" x="9209088" y="5030788"/>
          <p14:tracePt t="86790" x="9209088" y="5038725"/>
          <p14:tracePt t="86798" x="9201150" y="5038725"/>
          <p14:tracePt t="86807" x="9201150" y="5056188"/>
          <p14:tracePt t="86819" x="9193213" y="5073650"/>
          <p14:tracePt t="86827" x="9183688" y="5091113"/>
          <p14:tracePt t="86834" x="9175750" y="5106988"/>
          <p14:tracePt t="86841" x="9167813" y="5141913"/>
          <p14:tracePt t="86849" x="9142413" y="5167313"/>
          <p14:tracePt t="86856" x="9124950" y="5226050"/>
          <p14:tracePt t="86864" x="9107488" y="5243513"/>
          <p14:tracePt t="86870" x="9099550" y="5251450"/>
          <p14:tracePt t="86878" x="9099550" y="5260975"/>
          <p14:tracePt t="86906" x="9091613" y="5260975"/>
          <p14:tracePt t="86921" x="9064625" y="5268913"/>
          <p14:tracePt t="86928" x="8853488" y="5353050"/>
          <p14:tracePt t="86937" x="8734425" y="5438775"/>
          <p14:tracePt t="90966" x="8564563" y="5489575"/>
          <p14:tracePt t="90974" x="8334375" y="5549900"/>
          <p14:tracePt t="90981" x="8250238" y="5549900"/>
          <p14:tracePt t="90994" x="7893050" y="5616575"/>
          <p14:tracePt t="90997" x="7518400" y="5634038"/>
          <p14:tracePt t="91003" x="7272338" y="5608638"/>
          <p14:tracePt t="91010" x="6770688" y="5641975"/>
          <p14:tracePt t="91017" x="6456363" y="5565775"/>
          <p14:tracePt t="91024" x="5905500" y="5540375"/>
          <p14:tracePt t="91032" x="5480050" y="5446713"/>
          <p14:tracePt t="91040" x="4876800" y="5276850"/>
          <p14:tracePt t="91046" x="4451350" y="5030788"/>
          <p14:tracePt t="91056" x="3611563" y="4708525"/>
          <p14:tracePt t="91061" x="3109913" y="4478338"/>
          <p14:tracePt t="91069" x="2430463" y="4138613"/>
          <p14:tracePt t="91076" x="1749425" y="3705225"/>
          <p14:tracePt t="91083" x="1181100" y="3348038"/>
          <p14:tracePt t="91091" x="365125" y="3000375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05757"/>
            <a:ext cx="9905998" cy="1478570"/>
          </a:xfrm>
        </p:spPr>
        <p:txBody>
          <a:bodyPr/>
          <a:lstStyle/>
          <a:p>
            <a:r>
              <a:rPr lang="en-US" dirty="0"/>
              <a:t>Insecure direct object reference (IDOR)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0" y="1277813"/>
            <a:ext cx="9905999" cy="4494213"/>
          </a:xfrm>
        </p:spPr>
        <p:txBody>
          <a:bodyPr>
            <a:noAutofit/>
          </a:bodyPr>
          <a:lstStyle/>
          <a:p>
            <a:pPr fontAlgn="base"/>
            <a:r>
              <a:rPr lang="en-US" sz="2000" dirty="0"/>
              <a:t>IDOR is when code accesses a restricted resource based on user input, but fails to verify user's authorization to access that resource</a:t>
            </a:r>
          </a:p>
          <a:p>
            <a:pPr lvl="1" fontAlgn="base"/>
            <a:r>
              <a:rPr lang="en-US" dirty="0"/>
              <a:t>There exists a "direct reference" to an "object" which is "insecure"</a:t>
            </a:r>
          </a:p>
          <a:p>
            <a:pPr fontAlgn="base"/>
            <a:r>
              <a:rPr lang="en-US" sz="2000" dirty="0"/>
              <a:t>Examples of types resources which could have IDOR are:</a:t>
            </a:r>
          </a:p>
          <a:p>
            <a:pPr lvl="1" fontAlgn="base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Database data</a:t>
            </a:r>
          </a:p>
          <a:p>
            <a:pPr lvl="1" fontAlgn="base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Files</a:t>
            </a:r>
          </a:p>
          <a:p>
            <a:pPr lvl="1" fontAlgn="base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Directories</a:t>
            </a:r>
          </a:p>
          <a:p>
            <a:pPr lvl="1" fontAlgn="base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Scripts</a:t>
            </a:r>
          </a:p>
          <a:p>
            <a:pPr lvl="1" fontAlgn="base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Functions</a:t>
            </a:r>
          </a:p>
          <a:p>
            <a:pPr fontAlgn="base"/>
            <a:r>
              <a:rPr lang="en-US" sz="2000" dirty="0"/>
              <a:t>If a user can trigger what should be a privileged result without having to validate their privileges, then it is probably a case of IDOR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5BD67B-744C-4E13-B929-2782B1A723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0213" y="2533943"/>
            <a:ext cx="4052880" cy="210778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5465B6C-D0CB-4720-9303-AD3C2BE9FF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7934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66000">
        <p15:prstTrans prst="peelOff"/>
      </p:transition>
    </mc:Choice>
    <mc:Fallback>
      <p:transition spd="slow" advClick="0" advTm="6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2339" x="220663" y="1436688"/>
          <p14:tracePt t="22354" x="425450" y="1563688"/>
          <p14:tracePt t="22365" x="527050" y="1614488"/>
          <p14:tracePt t="22381" x="611188" y="1665288"/>
          <p14:tracePt t="22399" x="935038" y="1766888"/>
          <p14:tracePt t="22416" x="1054100" y="1809750"/>
          <p14:tracePt t="22426" x="1120775" y="1844675"/>
          <p14:tracePt t="22450" x="1231900" y="1903413"/>
          <p14:tracePt t="22465" x="1249363" y="1911350"/>
          <p14:tracePt t="22487" x="1249363" y="1920875"/>
          <p14:tracePt t="22510" x="1231900" y="1920875"/>
          <p14:tracePt t="22787" x="1265238" y="1946275"/>
          <p14:tracePt t="22803" x="1358900" y="2039938"/>
          <p14:tracePt t="22816" x="1427163" y="2073275"/>
          <p14:tracePt t="22833" x="1487488" y="2108200"/>
          <p14:tracePt t="22849" x="1554163" y="2116138"/>
          <p14:tracePt t="22860" x="1622425" y="2133600"/>
          <p14:tracePt t="22882" x="1724025" y="2184400"/>
          <p14:tracePt t="22899" x="1809750" y="2235200"/>
          <p14:tracePt t="22912" x="1920875" y="2293938"/>
          <p14:tracePt t="22933" x="2065338" y="2344738"/>
          <p14:tracePt t="22944" x="2098675" y="2362200"/>
          <p14:tracePt t="22966" x="2149475" y="2397125"/>
          <p14:tracePt t="22979" x="2149475" y="2405063"/>
          <p14:tracePt t="22990" x="2174875" y="2405063"/>
          <p14:tracePt t="23004" x="2251075" y="2405063"/>
          <p14:tracePt t="23017" x="2344738" y="2405063"/>
          <p14:tracePt t="23037" x="2684463" y="2438400"/>
          <p14:tracePt t="23051" x="2947988" y="2473325"/>
          <p14:tracePt t="23067" x="3143250" y="2473325"/>
          <p14:tracePt t="23083" x="3228975" y="2473325"/>
          <p14:tracePt t="23099" x="3636963" y="2447925"/>
          <p14:tracePt t="23115" x="3738563" y="2447925"/>
          <p14:tracePt t="23133" x="3883025" y="2447925"/>
          <p14:tracePt t="23149" x="4052888" y="2447925"/>
          <p14:tracePt t="23159" x="4162425" y="2463800"/>
          <p14:tracePt t="23182" x="4248150" y="2463800"/>
          <p14:tracePt t="23197" x="4392613" y="2447925"/>
          <p14:tracePt t="23208" x="4451350" y="2422525"/>
          <p14:tracePt t="23223" x="4605338" y="2405063"/>
          <p14:tracePt t="23249" x="4740275" y="2354263"/>
          <p14:tracePt t="23265" x="4894263" y="2344738"/>
          <p14:tracePt t="23279" x="5097463" y="2344738"/>
          <p14:tracePt t="23284" x="5157788" y="2354263"/>
          <p14:tracePt t="23299" x="5241925" y="2387600"/>
          <p14:tracePt t="23315" x="5360988" y="2413000"/>
          <p14:tracePt t="23331" x="5462588" y="2430463"/>
          <p14:tracePt t="23350" x="5522913" y="2438400"/>
          <p14:tracePt t="23365" x="5530850" y="2438400"/>
          <p14:tracePt t="23377" x="5530850" y="2447925"/>
          <p14:tracePt t="23415" x="5429250" y="2447925"/>
          <p14:tracePt t="23426" x="5360988" y="2463800"/>
          <p14:tracePt t="23449" x="5259388" y="2463800"/>
          <p14:tracePt t="23459" x="5157788" y="2463800"/>
          <p14:tracePt t="23482" x="4818063" y="2506663"/>
          <p14:tracePt t="23492" x="4791075" y="2516188"/>
          <p14:tracePt t="23515" x="4681538" y="2557463"/>
          <p14:tracePt t="23526" x="4638675" y="2574925"/>
          <p14:tracePt t="23554" x="4630738" y="2574925"/>
          <p14:tracePt t="23580" x="4656138" y="2574925"/>
          <p14:tracePt t="23599" x="4800600" y="2574925"/>
          <p14:tracePt t="23616" x="5021263" y="2651125"/>
          <p14:tracePt t="23630" x="5199063" y="2736850"/>
          <p14:tracePt t="23650" x="5335588" y="2820988"/>
          <p14:tracePt t="23665" x="5360988" y="2838450"/>
          <p14:tracePt t="23677" x="5368925" y="2838450"/>
          <p14:tracePt t="23699" x="5386388" y="2838450"/>
          <p14:tracePt t="23715" x="5429250" y="2838450"/>
          <p14:tracePt t="23726" x="5437188" y="2838450"/>
          <p14:tracePt t="23749" x="5446713" y="2830513"/>
          <p14:tracePt t="23765" x="5480050" y="2805113"/>
          <p14:tracePt t="23787" x="5480050" y="2795588"/>
          <p14:tracePt t="23820" x="5548313" y="2813050"/>
          <p14:tracePt t="23832" x="5556250" y="2838450"/>
          <p14:tracePt t="23847" x="5573713" y="2855913"/>
          <p14:tracePt t="24104" x="5811838" y="2795588"/>
          <p14:tracePt t="24120" x="5930900" y="2778125"/>
          <p14:tracePt t="24132" x="5981700" y="2752725"/>
          <p14:tracePt t="24145" x="6024563" y="2744788"/>
          <p14:tracePt t="24166" x="6134100" y="2736850"/>
          <p14:tracePt t="24178" x="6202363" y="2736850"/>
          <p14:tracePt t="24199" x="6405563" y="2762250"/>
          <p14:tracePt t="24215" x="6567488" y="2762250"/>
          <p14:tracePt t="24227" x="6653213" y="2762250"/>
          <p14:tracePt t="24249" x="6788150" y="2752725"/>
          <p14:tracePt t="24264" x="6864350" y="2736850"/>
          <p14:tracePt t="24277" x="6975475" y="2727325"/>
          <p14:tracePt t="24299" x="7213600" y="2701925"/>
          <p14:tracePt t="24316" x="7323138" y="2676525"/>
          <p14:tracePt t="24334" x="7391400" y="2660650"/>
          <p14:tracePt t="24334" x="7434263" y="2660650"/>
          <p14:tracePt t="24350" x="7561263" y="2660650"/>
          <p14:tracePt t="24362" x="7637463" y="2660650"/>
          <p14:tracePt t="24383" x="7748588" y="2668588"/>
          <p14:tracePt t="24393" x="7816850" y="2693988"/>
          <p14:tracePt t="24417" x="7994650" y="2719388"/>
          <p14:tracePt t="24432" x="8121650" y="2719388"/>
          <p14:tracePt t="24443" x="8147050" y="2719388"/>
          <p14:tracePt t="24466" x="8189913" y="2711450"/>
          <p14:tracePt t="24482" x="8215313" y="2693988"/>
          <p14:tracePt t="24492" x="8224838" y="2686050"/>
          <p14:tracePt t="24504" x="8240713" y="2676525"/>
          <p14:tracePt t="24533" x="8301038" y="2643188"/>
          <p14:tracePt t="24543" x="8308975" y="2643188"/>
          <p14:tracePt t="24566" x="8318500" y="2643188"/>
          <p14:tracePt t="24675" x="8308975" y="2643188"/>
          <p14:tracePt t="24696" x="8291513" y="2643188"/>
          <p14:tracePt t="24705" x="8283575" y="2643188"/>
          <p14:tracePt t="24734" x="8199438" y="2643188"/>
          <p14:tracePt t="24741" x="8164513" y="2643188"/>
          <p14:tracePt t="24765" x="7867650" y="2676525"/>
          <p14:tracePt t="24780" x="7748588" y="2686050"/>
          <p14:tracePt t="24791" x="7705725" y="2686050"/>
          <p14:tracePt t="24805" x="7502525" y="2693988"/>
          <p14:tracePt t="24817" x="7307263" y="2711450"/>
          <p14:tracePt t="24832" x="7137400" y="2711450"/>
          <p14:tracePt t="24848" x="6770688" y="2719388"/>
          <p14:tracePt t="24864" x="6584950" y="2736850"/>
          <p14:tracePt t="24883" x="6202363" y="2744788"/>
          <p14:tracePt t="24899" x="6057900" y="2744788"/>
          <p14:tracePt t="24910" x="5905500" y="2744788"/>
          <p14:tracePt t="24932" x="5591175" y="2744788"/>
          <p14:tracePt t="24949" x="5173663" y="2744788"/>
          <p14:tracePt t="24960" x="5072063" y="2744788"/>
          <p14:tracePt t="24971" x="4876800" y="2744788"/>
          <p14:tracePt t="24997" x="4562475" y="2711450"/>
          <p14:tracePt t="25002" x="4537075" y="2701925"/>
          <p14:tracePt t="25017" x="4435475" y="2676525"/>
          <p14:tracePt t="25033" x="4281488" y="2660650"/>
          <p14:tracePt t="25051" x="4146550" y="2651125"/>
          <p14:tracePt t="25052" x="4103688" y="2651125"/>
          <p14:tracePt t="25065" x="4070350" y="2651125"/>
          <p14:tracePt t="25082" x="4044950" y="2651125"/>
          <p14:tracePt t="25097" x="4035425" y="2651125"/>
          <p14:tracePt t="25113" x="4017963" y="2651125"/>
          <p14:tracePt t="25133" x="3976688" y="2651125"/>
          <p14:tracePt t="25149" x="3916363" y="2651125"/>
          <p14:tracePt t="25159" x="3890963" y="2643188"/>
          <p14:tracePt t="25181" x="3814763" y="2625725"/>
          <p14:tracePt t="25199" x="3781425" y="2617788"/>
          <p14:tracePt t="25215" x="3781425" y="2608263"/>
          <p14:tracePt t="25255" x="3781425" y="2600325"/>
          <p14:tracePt t="25271" x="3781425" y="2592388"/>
          <p14:tracePt t="25293" x="3789363" y="2592388"/>
          <p14:tracePt t="25299" x="3789363" y="2541588"/>
          <p14:tracePt t="25471" x="3925888" y="2524125"/>
          <p14:tracePt t="25487" x="4359275" y="2463800"/>
          <p14:tracePt t="25509" x="4646613" y="2371725"/>
          <p14:tracePt t="25532" x="5106988" y="2268538"/>
          <p14:tracePt t="25547" x="5411788" y="2200275"/>
          <p14:tracePt t="25570" x="5853113" y="2184400"/>
          <p14:tracePt t="25582" x="6329363" y="2192338"/>
          <p14:tracePt t="25598" x="6567488" y="2227263"/>
          <p14:tracePt t="25616" x="6907213" y="2268538"/>
          <p14:tracePt t="25632" x="7008813" y="2311400"/>
          <p14:tracePt t="25643" x="7085013" y="2344738"/>
          <p14:tracePt t="25667" x="7348538" y="2413000"/>
          <p14:tracePt t="25682" x="7442200" y="2463800"/>
          <p14:tracePt t="25682" x="7510463" y="2498725"/>
          <p14:tracePt t="25694" x="7561263" y="2524125"/>
          <p14:tracePt t="25716" x="7791450" y="2633663"/>
          <p14:tracePt t="25732" x="7850188" y="2676525"/>
          <p14:tracePt t="25743" x="7867650" y="2693988"/>
          <p14:tracePt t="25782" x="7875588" y="2752725"/>
          <p14:tracePt t="25792" x="7875588" y="2922588"/>
          <p14:tracePt t="25800" x="7875588" y="3033713"/>
          <p14:tracePt t="25815" x="7875588" y="3238500"/>
          <p14:tracePt t="25830" x="7832725" y="3382963"/>
          <p14:tracePt t="25849" x="7773988" y="3535363"/>
          <p14:tracePt t="25865" x="7723188" y="3679825"/>
          <p14:tracePt t="25876" x="7680325" y="3705225"/>
          <p14:tracePt t="25897" x="7545388" y="3925888"/>
          <p14:tracePt t="25917" x="7400925" y="4206875"/>
          <p14:tracePt t="25932" x="7272338" y="4341813"/>
          <p14:tracePt t="25943" x="7085013" y="4460875"/>
          <p14:tracePt t="25967" x="6856413" y="4648200"/>
          <p14:tracePt t="25982" x="6397625" y="4878388"/>
          <p14:tracePt t="25994" x="6278563" y="4929188"/>
          <p14:tracePt t="26001" x="6049963" y="4972050"/>
          <p14:tracePt t="26020" x="5353050" y="5013325"/>
          <p14:tracePt t="26035" x="4833938" y="4954588"/>
          <p14:tracePt t="26050" x="4162425" y="4843463"/>
          <p14:tracePt t="26067" x="3771900" y="4775200"/>
          <p14:tracePt t="26081" x="3467100" y="4716463"/>
          <p14:tracePt t="26100" x="3194050" y="4657725"/>
          <p14:tracePt t="26115" x="2965450" y="4630738"/>
          <p14:tracePt t="26132" x="2838450" y="4597400"/>
          <p14:tracePt t="26150" x="2471738" y="4572000"/>
          <p14:tracePt t="26165" x="2344738" y="4572000"/>
          <p14:tracePt t="26176" x="2276475" y="4572000"/>
          <p14:tracePt t="26199" x="1903413" y="4546600"/>
          <p14:tracePt t="26214" x="1827213" y="4529138"/>
          <p14:tracePt t="26225" x="1749425" y="4503738"/>
          <p14:tracePt t="26249" x="1520825" y="4427538"/>
          <p14:tracePt t="26265" x="1409700" y="4384675"/>
          <p14:tracePt t="26282" x="1265238" y="4164013"/>
          <p14:tracePt t="26299" x="1198563" y="4044950"/>
          <p14:tracePt t="26316" x="1087438" y="3960813"/>
          <p14:tracePt t="26332" x="993775" y="3908425"/>
          <p14:tracePt t="26347" x="917575" y="3816350"/>
          <p14:tracePt t="26367" x="884238" y="3679825"/>
          <p14:tracePt t="26382" x="884238" y="3594100"/>
          <p14:tracePt t="26393" x="884238" y="3517900"/>
          <p14:tracePt t="26415" x="950913" y="3424238"/>
          <p14:tracePt t="26431" x="1087438" y="3289300"/>
          <p14:tracePt t="26443" x="1163638" y="3238500"/>
          <p14:tracePt t="26466" x="1452563" y="2974975"/>
          <p14:tracePt t="26482" x="1817688" y="2838450"/>
          <p14:tracePt t="26493" x="1878013" y="2830513"/>
          <p14:tracePt t="26515" x="2405063" y="2693988"/>
          <p14:tracePt t="26521" x="2481263" y="2668588"/>
          <p14:tracePt t="26533" x="2659063" y="2582863"/>
          <p14:tracePt t="26548" x="2897188" y="2506663"/>
          <p14:tracePt t="26566" x="3033713" y="2447925"/>
          <p14:tracePt t="26582" x="3143250" y="2413000"/>
          <p14:tracePt t="26600" x="3551238" y="2354263"/>
          <p14:tracePt t="26615" x="3713163" y="2344738"/>
          <p14:tracePt t="26627" x="3908425" y="2319338"/>
          <p14:tracePt t="26649" x="4265613" y="2293938"/>
          <p14:tracePt t="26665" x="4791075" y="2209800"/>
          <p14:tracePt t="26676" x="4851400" y="2209800"/>
          <p14:tracePt t="26699" x="5259388" y="2174875"/>
          <p14:tracePt t="26715" x="5429250" y="2174875"/>
          <p14:tracePt t="26726" x="5837238" y="2192338"/>
          <p14:tracePt t="26748" x="6261100" y="2217738"/>
          <p14:tracePt t="26764" x="6686550" y="2243138"/>
          <p14:tracePt t="26782" x="6907213" y="2278063"/>
          <p14:tracePt t="26782" x="7034213" y="2278063"/>
          <p14:tracePt t="26792" x="7188200" y="2278063"/>
          <p14:tracePt t="26799" x="7221538" y="2278063"/>
          <p14:tracePt t="26815" x="7323138" y="2293938"/>
          <p14:tracePt t="26830" x="7510463" y="2328863"/>
          <p14:tracePt t="26849" x="7680325" y="2336800"/>
          <p14:tracePt t="26865" x="7723188" y="2344738"/>
          <p14:tracePt t="26881" x="7756525" y="2362200"/>
          <p14:tracePt t="26900" x="7875588" y="2438400"/>
          <p14:tracePt t="26916" x="7969250" y="2498725"/>
          <p14:tracePt t="26928" x="8037513" y="2617788"/>
          <p14:tracePt t="26947" x="8054975" y="2770188"/>
          <p14:tracePt t="26967" x="8037513" y="2982913"/>
          <p14:tracePt t="26983" x="8012113" y="3119438"/>
          <p14:tracePt t="26993" x="8004175" y="3144838"/>
          <p14:tracePt t="27004" x="7969250" y="3238500"/>
          <p14:tracePt t="27032" x="7885113" y="3382963"/>
          <p14:tracePt t="27049" x="7832725" y="3467100"/>
          <p14:tracePt t="27070" x="7662863" y="3586163"/>
          <p14:tracePt t="27082" x="7400925" y="3697288"/>
          <p14:tracePt t="27097" x="7256463" y="3781425"/>
          <p14:tracePt t="27116" x="7094538" y="3849688"/>
          <p14:tracePt t="27132" x="6729413" y="3951288"/>
          <p14:tracePt t="27143" x="6643688" y="3960813"/>
          <p14:tracePt t="27166" x="6245225" y="4027488"/>
          <p14:tracePt t="27182" x="6015038" y="4062413"/>
          <p14:tracePt t="27193" x="5616575" y="4138613"/>
          <p14:tracePt t="27215" x="5199063" y="4206875"/>
          <p14:tracePt t="27232" x="4962525" y="4283075"/>
          <p14:tracePt t="27242" x="4775200" y="4325938"/>
          <p14:tracePt t="27253" x="4630738" y="4376738"/>
          <p14:tracePt t="27267" x="4410075" y="4427538"/>
          <p14:tracePt t="27288" x="4162425" y="4486275"/>
          <p14:tracePt t="27299" x="4017963" y="4513263"/>
          <p14:tracePt t="27316" x="3771900" y="4513263"/>
          <p14:tracePt t="27333" x="3559175" y="4521200"/>
          <p14:tracePt t="27345" x="3389313" y="4546600"/>
          <p14:tracePt t="27366" x="3313113" y="4546600"/>
          <p14:tracePt t="27381" x="3135313" y="4554538"/>
          <p14:tracePt t="27392" x="3049588" y="4564063"/>
          <p14:tracePt t="27416" x="2854325" y="4564063"/>
          <p14:tracePt t="27431" x="2760663" y="4554538"/>
          <p14:tracePt t="27442" x="2600325" y="4546600"/>
          <p14:tracePt t="27455" x="2430463" y="4538663"/>
          <p14:tracePt t="27482" x="2301875" y="4503738"/>
          <p14:tracePt t="27498" x="2141538" y="4460875"/>
          <p14:tracePt t="27512" x="2090738" y="4452938"/>
          <p14:tracePt t="27533" x="1979613" y="4427538"/>
          <p14:tracePt t="27546" x="1928813" y="4394200"/>
          <p14:tracePt t="27552" x="1893888" y="4376738"/>
          <p14:tracePt t="27564" x="1868488" y="4351338"/>
          <p14:tracePt t="27564" x="1827213" y="4283075"/>
          <p14:tracePt t="27582" x="1708150" y="4164013"/>
          <p14:tracePt t="27603" x="1512888" y="4019550"/>
          <p14:tracePt t="27621" x="1452563" y="3943350"/>
          <p14:tracePt t="27632" x="1419225" y="3875088"/>
          <p14:tracePt t="27649" x="1384300" y="3806825"/>
          <p14:tracePt t="27665" x="1384300" y="3671888"/>
          <p14:tracePt t="27680" x="1401763" y="3543300"/>
          <p14:tracePt t="27699" x="1462088" y="3382963"/>
          <p14:tracePt t="27716" x="1622425" y="3211513"/>
          <p14:tracePt t="27728" x="1835150" y="2957513"/>
          <p14:tracePt t="27749" x="2005013" y="2813050"/>
          <p14:tracePt t="27761" x="2116138" y="2736850"/>
          <p14:tracePt t="27773" x="2352675" y="2608263"/>
          <p14:tracePt t="27788" x="2481263" y="2524125"/>
          <p14:tracePt t="27803" x="2684463" y="2455863"/>
          <p14:tracePt t="27815" x="2990850" y="2430463"/>
          <p14:tracePt t="27832" x="3092450" y="2430463"/>
          <p14:tracePt t="27849" x="3297238" y="2405063"/>
          <p14:tracePt t="27865" x="3441700" y="2387600"/>
          <p14:tracePt t="27877" x="3533775" y="2354263"/>
          <p14:tracePt t="27898" x="3662363" y="2328863"/>
          <p14:tracePt t="27916" x="3916363" y="2293938"/>
          <p14:tracePt t="27932" x="4052888" y="2293938"/>
          <p14:tracePt t="27943" x="4425950" y="2303463"/>
          <p14:tracePt t="27970" x="5046663" y="2303463"/>
          <p14:tracePt t="27980" x="5173663" y="2303463"/>
          <p14:tracePt t="28000" x="5386388" y="2303463"/>
          <p14:tracePt t="28020" x="5786438" y="2286000"/>
          <p14:tracePt t="28033" x="5913438" y="2319338"/>
          <p14:tracePt t="28054" x="6456363" y="2463800"/>
          <p14:tracePt t="28066" x="6754813" y="2566988"/>
          <p14:tracePt t="28083" x="6950075" y="2643188"/>
          <p14:tracePt t="28099" x="7059613" y="2676525"/>
          <p14:tracePt t="28111" x="7127875" y="2701925"/>
          <p14:tracePt t="28132" x="7229475" y="2744788"/>
          <p14:tracePt t="28149" x="7307263" y="2770188"/>
          <p14:tracePt t="28162" x="7373938" y="2787650"/>
          <p14:tracePt t="28182" x="7408863" y="2830513"/>
          <p14:tracePt t="28206" x="7408863" y="2838450"/>
          <p14:tracePt t="28232" x="7408863" y="2846388"/>
          <p14:tracePt t="28250" x="7408863" y="2897188"/>
          <p14:tracePt t="28282" x="7391400" y="3160713"/>
          <p14:tracePt t="28293" x="7366000" y="3305175"/>
          <p14:tracePt t="28300" x="7348538" y="3355975"/>
          <p14:tracePt t="28315" x="7289800" y="3467100"/>
          <p14:tracePt t="28331" x="7239000" y="3552825"/>
          <p14:tracePt t="28349" x="7145338" y="3662363"/>
          <p14:tracePt t="28365" x="7094538" y="3722688"/>
          <p14:tracePt t="28380" x="7051675" y="3773488"/>
          <p14:tracePt t="28399" x="6967538" y="3841750"/>
          <p14:tracePt t="28413" x="6848475" y="3908425"/>
          <p14:tracePt t="28427" x="6762750" y="3986213"/>
          <p14:tracePt t="28449" x="6610350" y="4079875"/>
          <p14:tracePt t="28465" x="6508750" y="4121150"/>
          <p14:tracePt t="28476" x="6303963" y="4197350"/>
          <p14:tracePt t="28487" x="6219825" y="4224338"/>
          <p14:tracePt t="28515" x="6075363" y="4275138"/>
          <p14:tracePt t="28530" x="5997575" y="4283075"/>
          <p14:tracePt t="28537" x="5921375" y="4291013"/>
          <p14:tracePt t="28553" x="5776913" y="4308475"/>
          <p14:tracePt t="28566" x="5675313" y="4333875"/>
          <p14:tracePt t="28582" x="5573713" y="4376738"/>
          <p14:tracePt t="28599" x="5292725" y="4513263"/>
          <p14:tracePt t="28614" x="5165725" y="4572000"/>
          <p14:tracePt t="28633" x="5089525" y="4614863"/>
          <p14:tracePt t="28649" x="4884738" y="4724400"/>
          <p14:tracePt t="28659" x="4765675" y="4759325"/>
          <p14:tracePt t="28683" x="4621213" y="4810125"/>
          <p14:tracePt t="28699" x="4494213" y="4827588"/>
          <p14:tracePt t="28710" x="4248150" y="4835525"/>
          <p14:tracePt t="28732" x="4095750" y="4843463"/>
          <p14:tracePt t="28748" x="4002088" y="4860925"/>
          <p14:tracePt t="28761" x="3806825" y="4860925"/>
          <p14:tracePt t="28783" x="3636963" y="4860925"/>
          <p14:tracePt t="28799" x="3517900" y="4860925"/>
          <p14:tracePt t="28820" x="3203575" y="4860925"/>
          <p14:tracePt t="28832" x="3127375" y="4860925"/>
          <p14:tracePt t="28847" x="3049588" y="4860925"/>
          <p14:tracePt t="28866" x="2922588" y="4843463"/>
          <p14:tracePt t="28882" x="2820988" y="4835525"/>
          <p14:tracePt t="28895" x="2727325" y="4827588"/>
          <p14:tracePt t="28916" x="2549525" y="4775200"/>
          <p14:tracePt t="28932" x="2319338" y="4749800"/>
          <p14:tracePt t="28944" x="2200275" y="4716463"/>
          <p14:tracePt t="28967" x="2047875" y="4657725"/>
          <p14:tracePt t="28977" x="1971675" y="4622800"/>
          <p14:tracePt t="28987" x="1817688" y="4554538"/>
          <p14:tracePt t="29014" x="1682750" y="4445000"/>
          <p14:tracePt t="29027" x="1622425" y="4402138"/>
          <p14:tracePt t="29039" x="1538288" y="4351338"/>
          <p14:tracePt t="29050" x="1487488" y="4325938"/>
          <p14:tracePt t="29065" x="1452563" y="4316413"/>
          <p14:tracePt t="29082" x="1401763" y="4257675"/>
          <p14:tracePt t="29100" x="1376363" y="4197350"/>
          <p14:tracePt t="29116" x="1350963" y="4138613"/>
          <p14:tracePt t="29128" x="1343025" y="4070350"/>
          <p14:tracePt t="29150" x="1325563" y="3976688"/>
          <p14:tracePt t="29158" x="1325563" y="3943350"/>
          <p14:tracePt t="29182" x="1308100" y="3883025"/>
          <p14:tracePt t="29197" x="1308100" y="3841750"/>
          <p14:tracePt t="29214" x="1300163" y="3756025"/>
          <p14:tracePt t="29222" x="1300163" y="3713163"/>
          <p14:tracePt t="29237" x="1333500" y="3578225"/>
          <p14:tracePt t="29260" x="1401763" y="3441700"/>
          <p14:tracePt t="29282" x="1647825" y="3186113"/>
          <p14:tracePt t="29299" x="1733550" y="3041650"/>
          <p14:tracePt t="29317" x="1860550" y="2932113"/>
          <p14:tracePt t="29332" x="1997075" y="2846388"/>
          <p14:tracePt t="29347" x="2192338" y="2762250"/>
          <p14:tracePt t="29367" x="2301875" y="2633663"/>
          <p14:tracePt t="29379" x="2497138" y="2506663"/>
          <p14:tracePt t="29400" x="2795588" y="2397125"/>
          <p14:tracePt t="29411" x="2828925" y="2371725"/>
          <p14:tracePt t="29412" x="2889250" y="2354263"/>
          <p14:tracePt t="29432" x="3016250" y="2303463"/>
          <p14:tracePt t="29449" x="3178175" y="2278063"/>
          <p14:tracePt t="29461" x="3203575" y="2268538"/>
          <p14:tracePt t="29483" x="3270250" y="2252663"/>
          <p14:tracePt t="29493" x="3398838" y="2235200"/>
          <p14:tracePt t="29502" x="3576638" y="2209800"/>
          <p14:tracePt t="29522" x="3746500" y="2209800"/>
          <p14:tracePt t="29533" x="4052888" y="2200275"/>
          <p14:tracePt t="29549" x="4359275" y="2209800"/>
          <p14:tracePt t="29565" x="4570413" y="2217738"/>
          <p14:tracePt t="29581" x="4894263" y="2235200"/>
          <p14:tracePt t="29600" x="5097463" y="2260600"/>
          <p14:tracePt t="29615" x="5378450" y="2268538"/>
          <p14:tracePt t="29628" x="5513388" y="2311400"/>
          <p14:tracePt t="29649" x="6007100" y="2397125"/>
          <p14:tracePt t="29666" x="6116638" y="2463800"/>
          <p14:tracePt t="29677" x="6346825" y="2541588"/>
          <p14:tracePt t="29699" x="6499225" y="2574925"/>
          <p14:tracePt t="29715" x="6524625" y="2574925"/>
          <p14:tracePt t="29737" x="6542088" y="2582863"/>
          <p14:tracePt t="29759" x="6575425" y="2608263"/>
          <p14:tracePt t="29781" x="6635750" y="2668588"/>
          <p14:tracePt t="29787" x="6653213" y="2686050"/>
          <p14:tracePt t="29799" x="6661150" y="2701925"/>
          <p14:tracePt t="29815" x="6686550" y="2736850"/>
          <p14:tracePt t="29816" x="6694488" y="2752725"/>
          <p14:tracePt t="29835" x="6745288" y="2787650"/>
          <p14:tracePt t="29849" x="6805613" y="2838450"/>
          <p14:tracePt t="29862" x="6873875" y="2940050"/>
          <p14:tracePt t="29883" x="7043738" y="3178175"/>
          <p14:tracePt t="29896" x="7077075" y="3271838"/>
          <p14:tracePt t="29918" x="7137400" y="3433763"/>
          <p14:tracePt t="29929" x="7145338" y="3449638"/>
          <p14:tracePt t="29948" x="7178675" y="3509963"/>
          <p14:tracePt t="29973" x="7178675" y="3517900"/>
          <p14:tracePt t="30015" x="7178675" y="3535363"/>
          <p14:tracePt t="30024" x="7170738" y="3543300"/>
          <p14:tracePt t="30036" x="7145338" y="3603625"/>
          <p14:tracePt t="30049" x="7102475" y="3629025"/>
          <p14:tracePt t="30050" x="7085013" y="3662363"/>
          <p14:tracePt t="30070" x="7051675" y="3713163"/>
          <p14:tracePt t="30082" x="6983413" y="3773488"/>
          <p14:tracePt t="30097" x="6899275" y="3867150"/>
          <p14:tracePt t="30116" x="6788150" y="3976688"/>
          <p14:tracePt t="30132" x="6704013" y="4070350"/>
          <p14:tracePt t="30142" x="6678613" y="4087813"/>
          <p14:tracePt t="30166" x="6550025" y="4206875"/>
          <p14:tracePt t="30182" x="6440488" y="4265613"/>
          <p14:tracePt t="30191" x="6389688" y="4308475"/>
          <p14:tracePt t="30215" x="6235700" y="4394200"/>
          <p14:tracePt t="30232" x="6126163" y="4470400"/>
          <p14:tracePt t="30242" x="6083300" y="4503738"/>
          <p14:tracePt t="30255" x="5938838" y="4572000"/>
          <p14:tracePt t="30267" x="5880100" y="4614863"/>
          <p14:tracePt t="30288" x="5683250" y="4673600"/>
          <p14:tracePt t="30300" x="5591175" y="4699000"/>
          <p14:tracePt t="30315" x="5318125" y="4724400"/>
          <p14:tracePt t="30333" x="5140325" y="4733925"/>
          <p14:tracePt t="30348" x="4987925" y="4749800"/>
          <p14:tracePt t="30349" x="4851400" y="4749800"/>
          <p14:tracePt t="30364" x="4646613" y="4759325"/>
          <p14:tracePt t="30383" x="4545013" y="4759325"/>
          <p14:tracePt t="30398" x="4316413" y="4767263"/>
          <p14:tracePt t="30409" x="4154488" y="4792663"/>
          <p14:tracePt t="30432" x="3976688" y="4835525"/>
          <p14:tracePt t="30448" x="3746500" y="4852988"/>
          <p14:tracePt t="30460" x="3627438" y="4860925"/>
          <p14:tracePt t="30483" x="3533775" y="4860925"/>
          <p14:tracePt t="30499" x="3389313" y="4878388"/>
          <p14:tracePt t="30510" x="3160713" y="4878388"/>
          <p14:tracePt t="30533" x="2930525" y="4860925"/>
          <p14:tracePt t="30549" x="2676525" y="4852988"/>
          <p14:tracePt t="30565" x="2582863" y="4843463"/>
          <p14:tracePt t="30582" x="2481263" y="4827588"/>
          <p14:tracePt t="30600" x="2217738" y="4767263"/>
          <p14:tracePt t="30615" x="2081213" y="4759325"/>
          <p14:tracePt t="30627" x="2012950" y="4741863"/>
          <p14:tracePt t="30628" x="1971675" y="4724400"/>
          <p14:tracePt t="30649" x="1827213" y="4673600"/>
          <p14:tracePt t="30660" x="1749425" y="4657725"/>
          <p14:tracePt t="30684" x="1673225" y="4597400"/>
          <p14:tracePt t="30693" x="1657350" y="4572000"/>
          <p14:tracePt t="30717" x="1597025" y="4384675"/>
          <p14:tracePt t="30729" x="1579563" y="4351338"/>
          <p14:tracePt t="30737" x="1563688" y="4291013"/>
          <p14:tracePt t="30766" x="1528763" y="3986213"/>
          <p14:tracePt t="30777" x="1528763" y="3883025"/>
          <p14:tracePt t="30786" x="1528763" y="3857625"/>
          <p14:tracePt t="30799" x="1528763" y="3798888"/>
          <p14:tracePt t="30816" x="1528763" y="3790950"/>
          <p14:tracePt t="30845" x="1528763" y="3781425"/>
          <p14:tracePt t="30866" x="1563688" y="3662363"/>
          <p14:tracePt t="30883" x="1631950" y="3475038"/>
          <p14:tracePt t="30894" x="1741488" y="3289300"/>
          <p14:tracePt t="30916" x="2124075" y="2889250"/>
          <p14:tracePt t="30932" x="2243138" y="2719388"/>
          <p14:tracePt t="30945" x="2455863" y="2566988"/>
          <p14:tracePt t="30970" x="2701925" y="2422525"/>
          <p14:tracePt t="30979" x="2760663" y="2362200"/>
          <p14:tracePt t="30988" x="3033713" y="2243138"/>
          <p14:tracePt t="31001" x="3203575" y="2192338"/>
          <p14:tracePt t="31002" x="3262313" y="2174875"/>
          <p14:tracePt t="31033" x="3602038" y="2082800"/>
          <p14:tracePt t="31051" x="3763963" y="2039938"/>
          <p14:tracePt t="31071" x="3967163" y="1997075"/>
          <p14:tracePt t="31083" x="4230688" y="1971675"/>
          <p14:tracePt t="31099" x="4375150" y="1971675"/>
          <p14:tracePt t="31115" x="4681538" y="1979613"/>
          <p14:tracePt t="31129" x="4935538" y="1971675"/>
          <p14:tracePt t="31149" x="5411788" y="1997075"/>
          <p14:tracePt t="31165" x="5548313" y="2030413"/>
          <p14:tracePt t="31176" x="5667375" y="2030413"/>
          <p14:tracePt t="31198" x="6032500" y="2047875"/>
          <p14:tracePt t="31215" x="6465888" y="2149475"/>
          <p14:tracePt t="31226" x="6635750" y="2174875"/>
          <p14:tracePt t="31249" x="7102475" y="2328863"/>
          <p14:tracePt t="31265" x="7348538" y="2422525"/>
          <p14:tracePt t="31267" x="7391400" y="2455863"/>
          <p14:tracePt t="31283" x="7518400" y="2506663"/>
          <p14:tracePt t="31299" x="7654925" y="2541588"/>
          <p14:tracePt t="31315" x="7748588" y="2574925"/>
          <p14:tracePt t="31332" x="7832725" y="2693988"/>
          <p14:tracePt t="31349" x="7910513" y="2863850"/>
          <p14:tracePt t="31365" x="7943850" y="2982913"/>
          <p14:tracePt t="31377" x="7943850" y="3033713"/>
          <p14:tracePt t="31399" x="7926388" y="3119438"/>
          <p14:tracePt t="31415" x="7910513" y="3160713"/>
          <p14:tracePt t="31426" x="7900988" y="3211513"/>
          <p14:tracePt t="31450" x="7875588" y="3467100"/>
          <p14:tracePt t="31465" x="7824788" y="3594100"/>
          <p14:tracePt t="31476" x="7791450" y="3679825"/>
          <p14:tracePt t="31488" x="7672388" y="3892550"/>
          <p14:tracePt t="31516" x="7400925" y="4197350"/>
          <p14:tracePt t="31533" x="7315200" y="4308475"/>
          <p14:tracePt t="31554" x="7137400" y="4495800"/>
          <p14:tracePt t="31566" x="6932613" y="4622800"/>
          <p14:tracePt t="31582" x="6797675" y="4699000"/>
          <p14:tracePt t="31599" x="6473825" y="4775200"/>
          <p14:tracePt t="31614" x="6219825" y="4860925"/>
          <p14:tracePt t="31633" x="5870575" y="5005388"/>
          <p14:tracePt t="31649" x="5700713" y="5073650"/>
          <p14:tracePt t="31660" x="5657850" y="5091113"/>
          <p14:tracePt t="31683" x="5259388" y="5167313"/>
          <p14:tracePt t="31699" x="5097463" y="5208588"/>
          <p14:tracePt t="31710" x="4987925" y="5208588"/>
          <p14:tracePt t="31732" x="4579938" y="5235575"/>
          <p14:tracePt t="31743" x="4410075" y="5235575"/>
          <p14:tracePt t="31765" x="4052888" y="5243513"/>
          <p14:tracePt t="31780" x="3925888" y="5243513"/>
          <p14:tracePt t="31797" x="3652838" y="5235575"/>
          <p14:tracePt t="31804" x="3508375" y="5235575"/>
          <p14:tracePt t="31820" x="3330575" y="5149850"/>
          <p14:tracePt t="31832" x="3067050" y="5091113"/>
          <p14:tracePt t="31849" x="2955925" y="5056188"/>
          <p14:tracePt t="31867" x="2786063" y="4954588"/>
          <p14:tracePt t="31882" x="2582863" y="4886325"/>
          <p14:tracePt t="31895" x="2506663" y="4843463"/>
          <p14:tracePt t="31896" x="2446338" y="4827588"/>
          <p14:tracePt t="31915" x="2327275" y="4724400"/>
          <p14:tracePt t="31932" x="2149475" y="4597400"/>
          <p14:tracePt t="31945" x="2005013" y="4529138"/>
          <p14:tracePt t="31966" x="1903413" y="4410075"/>
          <p14:tracePt t="31977" x="1860550" y="4359275"/>
          <p14:tracePt t="31988" x="1827213" y="4341813"/>
          <p14:tracePt t="32016" x="1657350" y="4257675"/>
          <p14:tracePt t="32034" x="1579563" y="4197350"/>
          <p14:tracePt t="32051" x="1495425" y="4019550"/>
          <p14:tracePt t="32067" x="1477963" y="3943350"/>
          <p14:tracePt t="32082" x="1452563" y="3892550"/>
          <p14:tracePt t="32099" x="1435100" y="3849688"/>
          <p14:tracePt t="32115" x="1419225" y="3798888"/>
          <p14:tracePt t="32132" x="1393825" y="3646488"/>
          <p14:tracePt t="32148" x="1393825" y="3509963"/>
          <p14:tracePt t="32162" x="1393825" y="3373438"/>
          <p14:tracePt t="32182" x="1435100" y="3170238"/>
          <p14:tracePt t="32192" x="1462088" y="3119438"/>
          <p14:tracePt t="32215" x="1571625" y="2940050"/>
          <p14:tracePt t="32232" x="1741488" y="2846388"/>
          <p14:tracePt t="32233" x="1817688" y="2813050"/>
          <p14:tracePt t="32245" x="1878013" y="2778125"/>
          <p14:tracePt t="32255" x="1946275" y="2762250"/>
          <p14:tracePt t="32256" x="2005013" y="2719388"/>
          <p14:tracePt t="32267" x="2208213" y="2676525"/>
          <p14:tracePt t="32298" x="2600325" y="2498725"/>
          <p14:tracePt t="32313" x="2998788" y="2336800"/>
          <p14:tracePt t="32324" x="3143250" y="2278063"/>
          <p14:tracePt t="32337" x="3424238" y="2200275"/>
          <p14:tracePt t="32352" x="3678238" y="2200275"/>
          <p14:tracePt t="32366" x="3797300" y="2200275"/>
          <p14:tracePt t="32382" x="4129088" y="2192338"/>
          <p14:tracePt t="32398" x="4265613" y="2200275"/>
          <p14:tracePt t="32410" x="4587875" y="2200275"/>
          <p14:tracePt t="32432" x="4826000" y="2200275"/>
          <p14:tracePt t="32448" x="5114925" y="2209800"/>
          <p14:tracePt t="32458" x="5241925" y="2217738"/>
          <p14:tracePt t="32472" x="5411788" y="2243138"/>
          <p14:tracePt t="32499" x="6024563" y="2397125"/>
          <p14:tracePt t="32514" x="6491288" y="2498725"/>
          <p14:tracePt t="32526" x="6592888" y="2574925"/>
          <p14:tracePt t="32539" x="6805613" y="2651125"/>
          <p14:tracePt t="32549" x="7094538" y="2711450"/>
          <p14:tracePt t="32565" x="7178675" y="2762250"/>
          <p14:tracePt t="32580" x="7281863" y="2855913"/>
          <p14:tracePt t="32595" x="7426325" y="2940050"/>
          <p14:tracePt t="32616" x="7535863" y="3059113"/>
          <p14:tracePt t="32629" x="7612063" y="3170238"/>
          <p14:tracePt t="32649" x="7646988" y="3221038"/>
          <p14:tracePt t="32666" x="7662863" y="3297238"/>
          <p14:tracePt t="32676" x="7662863" y="3330575"/>
          <p14:tracePt t="32697" x="7662863" y="3348038"/>
          <p14:tracePt t="32715" x="7654925" y="3365500"/>
          <p14:tracePt t="32732" x="7637463" y="3424238"/>
          <p14:tracePt t="32742" x="7621588" y="3449638"/>
          <p14:tracePt t="32754" x="7561263" y="3552825"/>
          <p14:tracePt t="32783" x="7297738" y="3806825"/>
          <p14:tracePt t="32799" x="7196138" y="3925888"/>
          <p14:tracePt t="32814" x="7043738" y="4070350"/>
          <p14:tracePt t="32832" x="6770688" y="4240213"/>
          <p14:tracePt t="32848" x="6626225" y="4308475"/>
          <p14:tracePt t="32849" x="6550025" y="4359275"/>
          <p14:tracePt t="32864" x="6303963" y="4470400"/>
          <p14:tracePt t="32883" x="6116638" y="4513263"/>
          <p14:tracePt t="32899" x="5938838" y="4546600"/>
          <p14:tracePt t="32910" x="5657850" y="4554538"/>
          <p14:tracePt t="32930" x="5302250" y="4554538"/>
          <p14:tracePt t="32951" x="4962525" y="4521200"/>
          <p14:tracePt t="32966" x="4638675" y="4470400"/>
          <p14:tracePt t="32977" x="4503738" y="4470400"/>
          <p14:tracePt t="32999" x="4171950" y="4427538"/>
          <p14:tracePt t="33016" x="3900488" y="4419600"/>
          <p14:tracePt t="33036" x="3602038" y="4402138"/>
          <p14:tracePt t="33049" x="3381375" y="4402138"/>
          <p14:tracePt t="33070" x="3297238" y="4402138"/>
          <p14:tracePt t="33082" x="3244850" y="4402138"/>
          <p14:tracePt t="33097" x="3049588" y="4419600"/>
          <p14:tracePt t="33116" x="2871788" y="4427538"/>
          <p14:tracePt t="33132" x="2795588" y="4427538"/>
          <p14:tracePt t="33143" x="2608263" y="4419600"/>
          <p14:tracePt t="33166" x="2395538" y="4376738"/>
          <p14:tracePt t="33182" x="2319338" y="4351338"/>
          <p14:tracePt t="33194" x="2149475" y="4300538"/>
          <p14:tracePt t="33216" x="1893888" y="4214813"/>
          <p14:tracePt t="33232" x="1835150" y="4138613"/>
          <p14:tracePt t="33246" x="1784350" y="4052888"/>
          <p14:tracePt t="33266" x="1724025" y="3968750"/>
          <p14:tracePt t="33280" x="1690688" y="3900488"/>
          <p14:tracePt t="33291" x="1647825" y="3849688"/>
          <p14:tracePt t="33303" x="1631950" y="3816350"/>
          <p14:tracePt t="33316" x="1614488" y="3748088"/>
          <p14:tracePt t="33334" x="1614488" y="3671888"/>
          <p14:tracePt t="33354" x="1614488" y="3603625"/>
          <p14:tracePt t="33368" x="1614488" y="3543300"/>
          <p14:tracePt t="33381" x="1631950" y="3475038"/>
          <p14:tracePt t="33398" x="1682750" y="3390900"/>
          <p14:tracePt t="33399" x="1708150" y="3340100"/>
          <p14:tracePt t="33415" x="1801813" y="3160713"/>
          <p14:tracePt t="33433" x="1827213" y="3067050"/>
          <p14:tracePt t="33443" x="1860550" y="2974975"/>
          <p14:tracePt t="33455" x="1885950" y="2949575"/>
          <p14:tracePt t="33471" x="1936750" y="2881313"/>
          <p14:tracePt t="33499" x="2268538" y="2617788"/>
          <p14:tracePt t="33509" x="2395538" y="2498725"/>
          <p14:tracePt t="33519" x="2471738" y="2422525"/>
          <p14:tracePt t="33532" x="2744788" y="2311400"/>
          <p14:tracePt t="33549" x="2897188" y="2278063"/>
          <p14:tracePt t="33565" x="2998788" y="2227263"/>
          <p14:tracePt t="33582" x="3381375" y="2174875"/>
          <p14:tracePt t="33598" x="3482975" y="2141538"/>
          <p14:tracePt t="33611" x="3857625" y="2141538"/>
          <p14:tracePt t="33632" x="4078288" y="2174875"/>
          <p14:tracePt t="33647" x="4664075" y="2217738"/>
          <p14:tracePt t="33659" x="4894263" y="2303463"/>
          <p14:tracePt t="33682" x="5421313" y="2354263"/>
          <p14:tracePt t="33698" x="5675313" y="2387600"/>
          <p14:tracePt t="33709" x="5905500" y="2413000"/>
          <p14:tracePt t="33732" x="6516688" y="2660650"/>
          <p14:tracePt t="33748" x="6932613" y="2957513"/>
          <p14:tracePt t="33759" x="7553325" y="3203575"/>
          <p14:tracePt t="33771" x="7604125" y="3279775"/>
          <p14:tracePt t="33798" x="8096250" y="3594100"/>
          <p14:tracePt t="33815" x="8181975" y="3654425"/>
          <p14:tracePt t="33832" x="8199438" y="3687763"/>
          <p14:tracePt t="33866" x="8215313" y="3730625"/>
          <p14:tracePt t="33876" x="8240713" y="3867150"/>
          <p14:tracePt t="33899" x="8275638" y="4113213"/>
          <p14:tracePt t="33907" x="8275638" y="4189413"/>
          <p14:tracePt t="33933" x="8258175" y="4291013"/>
          <p14:tracePt t="33942" x="8224838" y="4376738"/>
          <p14:tracePt t="33966" x="8164513" y="4486275"/>
          <p14:tracePt t="33973" x="8121650" y="4546600"/>
          <p14:tracePt t="33987" x="7961313" y="4657725"/>
          <p14:tracePt t="34004" x="7756525" y="4767263"/>
          <p14:tracePt t="34021" x="7477125" y="4903788"/>
          <p14:tracePt t="34034" x="7391400" y="4919663"/>
          <p14:tracePt t="34048" x="7196138" y="4979988"/>
          <p14:tracePt t="34066" x="6992938" y="5030788"/>
          <p14:tracePt t="34082" x="6848475" y="5038725"/>
          <p14:tracePt t="34099" x="6694488" y="5073650"/>
          <p14:tracePt t="34111" x="6575425" y="5106988"/>
          <p14:tracePt t="34132" x="6261100" y="5183188"/>
          <p14:tracePt t="34148" x="6116638" y="5235575"/>
          <p14:tracePt t="34160" x="6032500" y="5243513"/>
          <p14:tracePt t="34182" x="5565775" y="5362575"/>
          <p14:tracePt t="34199" x="5429250" y="5405438"/>
          <p14:tracePt t="34211" x="5267325" y="5446713"/>
          <p14:tracePt t="34211" x="5148263" y="5464175"/>
          <p14:tracePt t="34232" x="5003800" y="5497513"/>
          <p14:tracePt t="34249" x="4587875" y="5557838"/>
          <p14:tracePt t="34261" x="4503738" y="5557838"/>
          <p14:tracePt t="34283" x="4111625" y="5583238"/>
          <p14:tracePt t="34293" x="3908425" y="5583238"/>
          <p14:tracePt t="34315" x="3508375" y="5549900"/>
          <p14:tracePt t="34333" x="3355975" y="5507038"/>
          <p14:tracePt t="34349" x="3117850" y="5446713"/>
          <p14:tracePt t="34364" x="2889250" y="5430838"/>
          <p14:tracePt t="34383" x="2701925" y="5395913"/>
          <p14:tracePt t="34399" x="2481263" y="5380038"/>
          <p14:tracePt t="34409" x="2413000" y="5362575"/>
          <p14:tracePt t="34434" x="2268538" y="5311775"/>
          <p14:tracePt t="34448" x="2208213" y="5268913"/>
          <p14:tracePt t="34460" x="2182813" y="5260975"/>
          <p14:tracePt t="34482" x="2073275" y="5149850"/>
          <p14:tracePt t="34498" x="1979613" y="5048250"/>
          <p14:tracePt t="34511" x="1928813" y="5005388"/>
          <p14:tracePt t="34532" x="1878013" y="4919663"/>
          <p14:tracePt t="34549" x="1827213" y="4827588"/>
          <p14:tracePt t="34566" x="1776413" y="4640263"/>
          <p14:tracePt t="34581" x="1758950" y="4495800"/>
          <p14:tracePt t="34601" x="1741488" y="4206875"/>
          <p14:tracePt t="34616" x="1758950" y="4027488"/>
          <p14:tracePt t="34630" x="1801813" y="3857625"/>
          <p14:tracePt t="34643" x="1809750" y="3832225"/>
          <p14:tracePt t="34665" x="1817688" y="3738563"/>
          <p14:tracePt t="34682" x="1852613" y="3679825"/>
          <p14:tracePt t="34696" x="1885950" y="3594100"/>
          <p14:tracePt t="34708" x="1936750" y="3552825"/>
          <p14:tracePt t="34731" x="2141538" y="3340100"/>
          <p14:tracePt t="34737" x="2225675" y="3263900"/>
          <p14:tracePt t="34756" x="2352675" y="3041650"/>
          <p14:tracePt t="34774" x="2430463" y="2957513"/>
          <p14:tracePt t="34783" x="2497138" y="2897188"/>
          <p14:tracePt t="34784" x="2565400" y="2820988"/>
          <p14:tracePt t="34802" x="2709863" y="2701925"/>
          <p14:tracePt t="34815" x="2811463" y="2617788"/>
          <p14:tracePt t="34836" x="2982913" y="2481263"/>
          <p14:tracePt t="34853" x="3194050" y="2362200"/>
          <p14:tracePt t="34865" x="3355975" y="2278063"/>
          <p14:tracePt t="34882" x="3432175" y="2235200"/>
          <p14:tracePt t="34898" x="3627438" y="2159000"/>
          <p14:tracePt t="34911" x="3832225" y="2116138"/>
          <p14:tracePt t="34933" x="3984625" y="2055813"/>
          <p14:tracePt t="34944" x="4291013" y="2022475"/>
          <p14:tracePt t="34966" x="4486275" y="1989138"/>
          <p14:tracePt t="34982" x="4732338" y="1971675"/>
          <p14:tracePt t="34997" x="4894263" y="1997075"/>
          <p14:tracePt t="35003" x="4970463" y="2022475"/>
          <p14:tracePt t="35034" x="5267325" y="2065338"/>
          <p14:tracePt t="35048" x="5368925" y="2073275"/>
          <p14:tracePt t="35067" x="5394325" y="2082800"/>
          <p14:tracePt t="35083" x="5429250" y="2098675"/>
          <p14:tracePt t="35099" x="5437188" y="2098675"/>
          <p14:tracePt t="35175" x="5446713" y="2108200"/>
          <p14:tracePt t="35194" x="5454650" y="2124075"/>
          <p14:tracePt t="35216" x="5454650" y="2133600"/>
          <p14:tracePt t="35232" x="5462588" y="2141538"/>
          <p14:tracePt t="35272" x="5472113" y="2192338"/>
          <p14:tracePt t="35286" x="5472113" y="2252663"/>
          <p14:tracePt t="35299" x="5480050" y="2328863"/>
          <p14:tracePt t="35320" x="5480050" y="2379663"/>
          <p14:tracePt t="35348" x="5480050" y="2397125"/>
          <p14:tracePt t="35366" x="5480050" y="2405063"/>
          <p14:tracePt t="35382" x="5480050" y="2422525"/>
          <p14:tracePt t="35393" x="5462588" y="2473325"/>
          <p14:tracePt t="35416" x="5446713" y="2557463"/>
          <p14:tracePt t="35432" x="5403850" y="2651125"/>
          <p14:tracePt t="35443" x="5378450" y="2711450"/>
          <p14:tracePt t="35467" x="5233988" y="2949575"/>
          <p14:tracePt t="35482" x="5173663" y="3000375"/>
          <p14:tracePt t="35493" x="5122863" y="3051175"/>
          <p14:tracePt t="35516" x="5054600" y="3119438"/>
          <p14:tracePt t="35532" x="5029200" y="3144838"/>
          <p14:tracePt t="35533" x="5013325" y="3152775"/>
          <p14:tracePt t="35554" x="4962525" y="3203575"/>
          <p14:tracePt t="35566" x="4724400" y="3330575"/>
          <p14:tracePt t="35582" x="4519613" y="3382963"/>
          <p14:tracePt t="35599" x="4341813" y="3467100"/>
          <p14:tracePt t="35613" x="4230688" y="3492500"/>
          <p14:tracePt t="35633" x="4154488" y="3502025"/>
          <p14:tracePt t="35649" x="4111625" y="3509963"/>
          <p14:tracePt t="35659" x="4052888" y="3509963"/>
          <p14:tracePt t="35682" x="3984625" y="3509963"/>
          <p14:tracePt t="35699" x="3890963" y="3509963"/>
          <p14:tracePt t="35710" x="3756025" y="3509963"/>
          <p14:tracePt t="35733" x="3627438" y="3509963"/>
          <p14:tracePt t="35749" x="3611563" y="3509963"/>
          <p14:tracePt t="35759" x="3594100" y="3509963"/>
          <p14:tracePt t="35782" x="3517900" y="3509963"/>
          <p14:tracePt t="35799" x="3482975" y="3492500"/>
          <p14:tracePt t="35820" x="3457575" y="3467100"/>
          <p14:tracePt t="35847" x="3457575" y="3449638"/>
          <p14:tracePt t="35866" x="3449638" y="3433763"/>
          <p14:tracePt t="35882" x="3449638" y="3416300"/>
          <p14:tracePt t="35913" x="3449638" y="3398838"/>
          <p14:tracePt t="35930" x="3449638" y="3390900"/>
          <p14:tracePt t="35950" x="3449638" y="3382963"/>
          <p14:tracePt t="35966" x="3457575" y="3373438"/>
          <p14:tracePt t="36005" x="3467100" y="3373438"/>
          <p14:tracePt t="36054" x="3475038" y="3373438"/>
          <p14:tracePt t="36082" x="3492500" y="3373438"/>
          <p14:tracePt t="36116" x="3492500" y="3365500"/>
          <p14:tracePt t="36149" x="3492500" y="3348038"/>
          <p14:tracePt t="36182" x="3492500" y="3340100"/>
          <p14:tracePt t="36192" x="3500438" y="3289300"/>
          <p14:tracePt t="36216" x="3500438" y="3238500"/>
          <p14:tracePt t="36442" x="3482975" y="3228975"/>
          <p14:tracePt t="36522" x="3467100" y="3263900"/>
          <p14:tracePt t="37021" x="3475038" y="3263900"/>
          <p14:tracePt t="37037" x="3508375" y="3263900"/>
          <p14:tracePt t="37054" x="3611563" y="3263900"/>
          <p14:tracePt t="37065" x="3627438" y="3263900"/>
          <p14:tracePt t="37081" x="3662363" y="3271838"/>
          <p14:tracePt t="37097" x="3670300" y="3271838"/>
          <p14:tracePt t="37121" x="3695700" y="3279775"/>
          <p14:tracePt t="37128" x="3703638" y="3289300"/>
          <p14:tracePt t="37145" x="3721100" y="3297238"/>
          <p14:tracePt t="37179" x="3721100" y="3305175"/>
          <p14:tracePt t="37212" x="3721100" y="3314700"/>
          <p14:tracePt t="37223" x="3721100" y="3330575"/>
          <p14:tracePt t="37237" x="3721100" y="3340100"/>
          <p14:tracePt t="37272" x="3721100" y="3348038"/>
          <p14:tracePt t="37287" x="3721100" y="3355975"/>
          <p14:tracePt t="37304" x="3678238" y="3416300"/>
          <p14:tracePt t="37321" x="3644900" y="3459163"/>
          <p14:tracePt t="37338" x="3611563" y="3492500"/>
          <p14:tracePt t="37345" x="3602038" y="3502025"/>
          <p14:tracePt t="37361" x="3594100" y="3509963"/>
          <p14:tracePt t="37379" x="3586163" y="3517900"/>
          <p14:tracePt t="37395" x="3576638" y="3527425"/>
          <p14:tracePt t="37412" x="3508375" y="3552825"/>
          <p14:tracePt t="37428" x="3441700" y="3578225"/>
          <p14:tracePt t="37445" x="3338513" y="3611563"/>
          <p14:tracePt t="37461" x="3297238" y="3629025"/>
          <p14:tracePt t="37470" x="3279775" y="3629025"/>
          <p14:tracePt t="37488" x="3262313" y="3629025"/>
          <p14:tracePt t="37504" x="3254375" y="3629025"/>
          <p14:tracePt t="37521" x="3244850" y="3629025"/>
          <p14:tracePt t="37537" x="3236913" y="3619500"/>
          <p14:tracePt t="37554" x="3100388" y="3619500"/>
          <p14:tracePt t="37570" x="3074988" y="3619500"/>
          <p14:tracePt t="37587" x="3049588" y="3629025"/>
          <p14:tracePt t="37604" x="3016250" y="3636963"/>
          <p14:tracePt t="37621" x="2955925" y="3646488"/>
          <p14:tracePt t="37627" x="2940050" y="3646488"/>
          <p14:tracePt t="37644" x="2897188" y="3646488"/>
          <p14:tracePt t="37662" x="2889250" y="3646488"/>
          <p14:tracePt t="37678" x="2871788" y="3646488"/>
          <p14:tracePt t="37711" x="2871788" y="3636963"/>
          <p14:tracePt t="37754" x="2871788" y="3629025"/>
          <p14:tracePt t="37787" x="2871788" y="3619500"/>
          <p14:tracePt t="38003" x="2871788" y="3611563"/>
          <p14:tracePt t="38054" x="2905125" y="3611563"/>
          <p14:tracePt t="38071" x="2930525" y="3611563"/>
          <p14:tracePt t="38087" x="2982913" y="3611563"/>
          <p14:tracePt t="38095" x="3024188" y="3611563"/>
          <p14:tracePt t="38121" x="3100388" y="3611563"/>
          <p14:tracePt t="38144" x="3127375" y="3611563"/>
          <p14:tracePt t="38162" x="3152775" y="3611563"/>
          <p14:tracePt t="38177" x="3194050" y="3619500"/>
          <p14:tracePt t="38195" x="3236913" y="3646488"/>
          <p14:tracePt t="38212" x="3254375" y="3646488"/>
          <p14:tracePt t="38272" x="3254375" y="3654425"/>
          <p14:tracePt t="38287" x="3270250" y="3679825"/>
          <p14:tracePt t="38304" x="3287713" y="3713163"/>
          <p14:tracePt t="38354" x="3287713" y="3730625"/>
          <p14:tracePt t="38355" x="3287713" y="3738563"/>
          <p14:tracePt t="38372" x="3287713" y="3756025"/>
          <p14:tracePt t="38393" x="3287713" y="3781425"/>
          <p14:tracePt t="38412" x="3262313" y="3824288"/>
          <p14:tracePt t="38427" x="3228975" y="3857625"/>
          <p14:tracePt t="38445" x="3211513" y="3867150"/>
          <p14:tracePt t="38461" x="3194050" y="3867150"/>
          <p14:tracePt t="38490" x="3186113" y="3867150"/>
          <p14:tracePt t="38621" x="3194050" y="3867150"/>
          <p14:tracePt t="38658" x="3203575" y="3857625"/>
          <p14:tracePt t="38708" x="3203575" y="3849688"/>
          <p14:tracePt t="38788" x="3211513" y="3849688"/>
          <p14:tracePt t="38804" x="3219450" y="3841750"/>
          <p14:tracePt t="38821" x="3262313" y="3832225"/>
          <p14:tracePt t="38837" x="3287713" y="3832225"/>
          <p14:tracePt t="38854" x="3322638" y="3832225"/>
          <p14:tracePt t="38861" x="3338513" y="3832225"/>
          <p14:tracePt t="38878" x="3398838" y="3832225"/>
          <p14:tracePt t="38894" x="3414713" y="3832225"/>
          <p14:tracePt t="38911" x="3449638" y="3832225"/>
          <p14:tracePt t="38928" x="3508375" y="3849688"/>
          <p14:tracePt t="38945" x="3543300" y="3867150"/>
          <p14:tracePt t="38961" x="3543300" y="3883025"/>
          <p14:tracePt t="39005" x="3543300" y="3892550"/>
          <p14:tracePt t="39025" x="3543300" y="3900488"/>
          <p14:tracePt t="39038" x="3543300" y="3908425"/>
          <p14:tracePt t="39054" x="3543300" y="3935413"/>
          <p14:tracePt t="39070" x="3517900" y="3994150"/>
          <p14:tracePt t="39088" x="3467100" y="4037013"/>
          <p14:tracePt t="39104" x="3441700" y="4070350"/>
          <p14:tracePt t="39112" x="3432175" y="4070350"/>
          <p14:tracePt t="39128" x="3424238" y="4070350"/>
          <p14:tracePt t="39144" x="3406775" y="4079875"/>
          <p14:tracePt t="39161" x="3338513" y="4087813"/>
          <p14:tracePt t="39178" x="3270250" y="4095750"/>
          <p14:tracePt t="39195" x="3186113" y="4121150"/>
          <p14:tracePt t="39211" x="3084513" y="4146550"/>
          <p14:tracePt t="39228" x="3033713" y="4156075"/>
          <p14:tracePt t="39237" x="3016250" y="4156075"/>
          <p14:tracePt t="39254" x="3008313" y="4156075"/>
          <p14:tracePt t="39488" x="3152775" y="4130675"/>
          <p14:tracePt t="39504" x="3228975" y="4130675"/>
          <p14:tracePt t="39520" x="3270250" y="4130675"/>
          <p14:tracePt t="39538" x="3305175" y="4130675"/>
          <p14:tracePt t="39554" x="3313113" y="4130675"/>
          <p14:tracePt t="39604" x="3406775" y="4181475"/>
          <p14:tracePt t="39620" x="3508375" y="4265613"/>
          <p14:tracePt t="39627" x="3551238" y="4291013"/>
          <p14:tracePt t="39644" x="3602038" y="4394200"/>
          <p14:tracePt t="39662" x="3602038" y="4427538"/>
          <p14:tracePt t="39677" x="3602038" y="4435475"/>
          <p14:tracePt t="39694" x="3602038" y="4445000"/>
          <p14:tracePt t="39711" x="3602038" y="4452938"/>
          <p14:tracePt t="39721" x="3482975" y="4470400"/>
          <p14:tracePt t="39739" x="3322638" y="4486275"/>
          <p14:tracePt t="39755" x="3279775" y="4495800"/>
          <p14:tracePt t="39771" x="3244850" y="4495800"/>
          <p14:tracePt t="39788" x="3228975" y="4495800"/>
          <p14:tracePt t="40404" x="3203575" y="4529138"/>
          <p14:tracePt t="40428" x="3194050" y="4538663"/>
          <p14:tracePt t="40440" x="3186113" y="4538663"/>
          <p14:tracePt t="40471" x="3178175" y="4538663"/>
          <p14:tracePt t="40505" x="3168650" y="4538663"/>
          <p14:tracePt t="40538" x="3100388" y="4538663"/>
          <p14:tracePt t="40554" x="3067050" y="4529138"/>
          <p14:tracePt t="40871" x="2973388" y="4589463"/>
          <p14:tracePt t="40894" x="2838450" y="4733925"/>
          <p14:tracePt t="40913" x="2693988" y="4835525"/>
          <p14:tracePt t="40929" x="2489200" y="4860925"/>
          <p14:tracePt t="40945" x="2438400" y="4860925"/>
          <p14:tracePt t="40957" x="2413000" y="4860925"/>
          <p14:tracePt t="40978" x="2362200" y="4827588"/>
          <p14:tracePt t="40987" x="2336800" y="4818063"/>
          <p14:tracePt t="40988" x="2301875" y="4802188"/>
          <p14:tracePt t="41004" x="2174875" y="4724400"/>
          <p14:tracePt t="41025" x="2055813" y="4691063"/>
          <p14:tracePt t="41025" x="1997075" y="4673600"/>
          <p14:tracePt t="41038" x="1971675" y="4665663"/>
          <p14:tracePt t="41055" x="1920875" y="4630738"/>
          <p14:tracePt t="41064" x="1911350" y="4630738"/>
          <p14:tracePt t="41088" x="1893888" y="4630738"/>
          <p14:tracePt t="41095" x="1885950" y="4630738"/>
          <p14:tracePt t="41121" x="1878013" y="4630738"/>
          <p14:tracePt t="41159" x="1868488" y="4648200"/>
          <p14:tracePt t="41174" x="1817688" y="4691063"/>
          <p14:tracePt t="41194" x="1698625" y="4810125"/>
          <p14:tracePt t="41206" x="1673225" y="4843463"/>
          <p14:tracePt t="41227" x="1614488" y="4894263"/>
          <p14:tracePt t="41245" x="1614488" y="4911725"/>
          <p14:tracePt t="41321" x="1614488" y="4937125"/>
          <p14:tracePt t="41337" x="1614488" y="4954588"/>
          <p14:tracePt t="41354" x="1639888" y="4979988"/>
          <p14:tracePt t="41361" x="1639888" y="4997450"/>
          <p14:tracePt t="41378" x="1639888" y="5005388"/>
          <p14:tracePt t="41394" x="1657350" y="5005388"/>
          <p14:tracePt t="41471" x="1665288" y="5005388"/>
          <p14:tracePt t="41554" x="1741488" y="5005388"/>
          <p14:tracePt t="41571" x="1792288" y="5005388"/>
          <p14:tracePt t="41587" x="1835150" y="5005388"/>
          <p14:tracePt t="41604" x="1885950" y="5005388"/>
          <p14:tracePt t="41654" x="1893888" y="5005388"/>
          <p14:tracePt t="41709" x="1928813" y="4997450"/>
          <p14:tracePt t="41723" x="2005013" y="4979988"/>
          <p14:tracePt t="41738" x="2098675" y="4962525"/>
          <p14:tracePt t="41758" x="2192338" y="4954588"/>
          <p14:tracePt t="41821" x="2208213" y="4954588"/>
          <p14:tracePt t="41837" x="2268538" y="4972050"/>
          <p14:tracePt t="41854" x="2379663" y="4979988"/>
          <p14:tracePt t="41870" x="2549525" y="4987925"/>
          <p14:tracePt t="41877" x="2574925" y="4987925"/>
          <p14:tracePt t="41894" x="2616200" y="4987925"/>
          <p14:tracePt t="41912" x="2633663" y="4987925"/>
          <p14:tracePt t="41989" x="2701925" y="4987925"/>
          <p14:tracePt t="42004" x="2795588" y="4987925"/>
          <p14:tracePt t="42021" x="3100388" y="4954588"/>
          <p14:tracePt t="42038" x="3168650" y="4946650"/>
          <p14:tracePt t="42056" x="3194050" y="4946650"/>
          <p14:tracePt t="42071" x="3236913" y="4937125"/>
          <p14:tracePt t="42088" x="3297238" y="4919663"/>
          <p14:tracePt t="42104" x="3381375" y="4911725"/>
          <p14:tracePt t="42111" x="3482975" y="4911725"/>
          <p14:tracePt t="42128" x="3568700" y="4911725"/>
          <p14:tracePt t="42145" x="3713163" y="4937125"/>
          <p14:tracePt t="42160" x="3916363" y="4946650"/>
          <p14:tracePt t="42177" x="4017963" y="4946650"/>
          <p14:tracePt t="42197" x="4086225" y="4954588"/>
          <p14:tracePt t="42220" x="4240213" y="4979988"/>
          <p14:tracePt t="42227" x="4306888" y="4987925"/>
          <p14:tracePt t="42240" x="4418013" y="5005388"/>
          <p14:tracePt t="42256" x="4476750" y="5013325"/>
          <p14:tracePt t="42274" x="4529138" y="5013325"/>
          <p14:tracePt t="42293" x="4656138" y="5022850"/>
          <p14:tracePt t="42310" x="4800600" y="5022850"/>
          <p14:tracePt t="42314" x="4868863" y="5022850"/>
          <p14:tracePt t="42333" x="4935538" y="5022850"/>
          <p14:tracePt t="42350" x="5021263" y="5022850"/>
          <p14:tracePt t="42366" x="5132388" y="5013325"/>
          <p14:tracePt t="42376" x="5199063" y="4997450"/>
          <p14:tracePt t="42392" x="5335588" y="4987925"/>
          <p14:tracePt t="42412" x="5411788" y="4979988"/>
          <p14:tracePt t="42431" x="5480050" y="4979988"/>
          <p14:tracePt t="42445" x="5522913" y="4979988"/>
          <p14:tracePt t="42455" x="5556250" y="4979988"/>
          <p14:tracePt t="42477" x="5599113" y="4979988"/>
          <p14:tracePt t="42487" x="5624513" y="4979988"/>
          <p14:tracePt t="42504" x="5667375" y="4987925"/>
          <p14:tracePt t="42521" x="5700713" y="5005388"/>
          <p14:tracePt t="42540" x="5743575" y="5048250"/>
          <p14:tracePt t="42554" x="5751513" y="5073650"/>
          <p14:tracePt t="42971" x="5786438" y="5073650"/>
          <p14:tracePt t="42988" x="5853113" y="5064125"/>
          <p14:tracePt t="43004" x="5913438" y="5048250"/>
          <p14:tracePt t="43023" x="5997575" y="5048250"/>
          <p14:tracePt t="43037" x="6032500" y="5048250"/>
          <p14:tracePt t="43060" x="6075363" y="5048250"/>
          <p14:tracePt t="43081" x="6083300" y="5048250"/>
          <p14:tracePt t="43137" x="6151563" y="5048250"/>
          <p14:tracePt t="43142" x="6210300" y="5038725"/>
          <p14:tracePt t="43161" x="6415088" y="5030788"/>
          <p14:tracePt t="43180" x="6473825" y="5022850"/>
          <p14:tracePt t="43195" x="6592888" y="5013325"/>
          <p14:tracePt t="43205" x="6737350" y="4979988"/>
          <p14:tracePt t="43221" x="6813550" y="4972050"/>
          <p14:tracePt t="43238" x="6899275" y="4972050"/>
          <p14:tracePt t="43254" x="6958013" y="4972050"/>
          <p14:tracePt t="43273" x="7127875" y="4972050"/>
          <p14:tracePt t="43288" x="7272338" y="4972050"/>
          <p14:tracePt t="43305" x="7366000" y="5005388"/>
          <p14:tracePt t="43322" x="7535863" y="5022850"/>
          <p14:tracePt t="43338" x="7756525" y="5030788"/>
          <p14:tracePt t="43346" x="7791450" y="5038725"/>
          <p14:tracePt t="43370" x="7900988" y="5048250"/>
          <p14:tracePt t="43377" x="7926388" y="5048250"/>
          <p14:tracePt t="43395" x="8012113" y="5030788"/>
          <p14:tracePt t="43411" x="8105775" y="5005388"/>
          <p14:tracePt t="43428" x="8215313" y="4972050"/>
          <p14:tracePt t="43444" x="8318500" y="4972050"/>
          <p14:tracePt t="43461" x="8529638" y="4972050"/>
          <p14:tracePt t="43471" x="8589963" y="4972050"/>
          <p14:tracePt t="43487" x="8699500" y="4972050"/>
          <p14:tracePt t="43505" x="8759825" y="4972050"/>
          <p14:tracePt t="43521" x="8777288" y="4972050"/>
          <p14:tracePt t="43537" x="8785225" y="4962525"/>
          <p14:tracePt t="43554" x="8793163" y="4962525"/>
          <p14:tracePt t="43588" x="8878888" y="4937125"/>
          <p14:tracePt t="43603" x="8955088" y="4929188"/>
          <p14:tracePt t="43611" x="9013825" y="4911725"/>
          <p14:tracePt t="43628" x="9117013" y="4911725"/>
          <p14:tracePt t="43644" x="9201150" y="4894263"/>
          <p14:tracePt t="43661" x="9251950" y="4894263"/>
          <p14:tracePt t="43677" x="9286875" y="4903788"/>
          <p14:tracePt t="43695" x="9345613" y="4911725"/>
          <p14:tracePt t="43712" x="9380538" y="4919663"/>
          <p14:tracePt t="43721" x="9413875" y="4919663"/>
          <p14:tracePt t="43737" x="9456738" y="4937125"/>
          <p14:tracePt t="43755" x="9515475" y="4962525"/>
          <p14:tracePt t="43771" x="9540875" y="4962525"/>
          <p14:tracePt t="43787" x="9583738" y="4979988"/>
          <p14:tracePt t="43804" x="9634538" y="4997450"/>
          <p14:tracePt t="43821" x="9677400" y="5013325"/>
          <p14:tracePt t="43837" x="9710738" y="5030788"/>
          <p14:tracePt t="43854" x="9753600" y="5048250"/>
          <p14:tracePt t="43861" x="9771063" y="5056188"/>
          <p14:tracePt t="43878" x="9812338" y="5081588"/>
          <p14:tracePt t="43896" x="9829800" y="5099050"/>
          <p14:tracePt t="43912" x="9872663" y="5141913"/>
          <p14:tracePt t="43927" x="9890125" y="5157788"/>
          <p14:tracePt t="43956" x="9898063" y="5175250"/>
          <p14:tracePt t="44004" x="9906000" y="5192713"/>
          <p14:tracePt t="44021" x="9940925" y="5260975"/>
          <p14:tracePt t="44037" x="9956800" y="5302250"/>
          <p14:tracePt t="44054" x="9956800" y="5345113"/>
          <p14:tracePt t="44071" x="9956800" y="5353050"/>
          <p14:tracePt t="44087" x="9956800" y="5362575"/>
          <p14:tracePt t="44104" x="9956800" y="5370513"/>
          <p14:tracePt t="44111" x="9956800" y="5380038"/>
          <p14:tracePt t="44128" x="9923463" y="5395913"/>
          <p14:tracePt t="44145" x="9880600" y="5413375"/>
          <p14:tracePt t="44161" x="9804400" y="5421313"/>
          <p14:tracePt t="44178" x="9634538" y="5421313"/>
          <p14:tracePt t="44194" x="9558338" y="5421313"/>
          <p14:tracePt t="44211" x="9482138" y="5430838"/>
          <p14:tracePt t="44221" x="9363075" y="5438775"/>
          <p14:tracePt t="44238" x="9183688" y="5456238"/>
          <p14:tracePt t="44254" x="9056688" y="5481638"/>
          <p14:tracePt t="44272" x="8843963" y="5565775"/>
          <p14:tracePt t="44287" x="8658225" y="5659438"/>
          <p14:tracePt t="44303" x="8539163" y="5710238"/>
          <p14:tracePt t="44321" x="8318500" y="5821363"/>
          <p14:tracePt t="44337" x="7969250" y="5922963"/>
          <p14:tracePt t="44354" x="7715250" y="5932488"/>
          <p14:tracePt t="44361" x="7434263" y="5983288"/>
          <p14:tracePt t="44377" x="7239000" y="5983288"/>
          <p14:tracePt t="44396" x="6694488" y="6008688"/>
          <p14:tracePt t="44411" x="6448425" y="6008688"/>
          <p14:tracePt t="44428" x="6091238" y="6034088"/>
          <p14:tracePt t="44444" x="5938838" y="6034088"/>
          <p14:tracePt t="44456" x="5556250" y="6034088"/>
          <p14:tracePt t="44473" x="5437188" y="6008688"/>
          <p14:tracePt t="44488" x="5064125" y="5948363"/>
          <p14:tracePt t="44505" x="4919663" y="5948363"/>
          <p14:tracePt t="44523" x="4570413" y="5838825"/>
          <p14:tracePt t="44539" x="4359275" y="5813425"/>
          <p14:tracePt t="44555" x="4154488" y="5727700"/>
          <p14:tracePt t="44572" x="3781425" y="5719763"/>
          <p14:tracePt t="44588" x="3525838" y="5694363"/>
          <p14:tracePt t="44605" x="3236913" y="5676900"/>
          <p14:tracePt t="44612" x="3178175" y="5659438"/>
          <p14:tracePt t="44627" x="2863850" y="5608638"/>
          <p14:tracePt t="44645" x="2616200" y="5575300"/>
          <p14:tracePt t="44662" x="2344738" y="5514975"/>
          <p14:tracePt t="44678" x="2124075" y="5514975"/>
          <p14:tracePt t="44695" x="2022475" y="5489575"/>
          <p14:tracePt t="44706" x="1868488" y="5472113"/>
          <p14:tracePt t="44721" x="1741488" y="5472113"/>
          <p14:tracePt t="44738" x="1690688" y="5464175"/>
          <p14:tracePt t="44756" x="1622425" y="5456238"/>
          <p14:tracePt t="44772" x="1589088" y="5456238"/>
          <p14:tracePt t="44788" x="1571625" y="5446713"/>
          <p14:tracePt t="44805" x="1563688" y="5446713"/>
          <p14:tracePt t="44822" x="1563688" y="5438775"/>
          <p14:tracePt t="45088" x="1614488" y="5413375"/>
          <p14:tracePt t="45104" x="1657350" y="5421313"/>
          <p14:tracePt t="45112" x="1682750" y="5421313"/>
          <p14:tracePt t="45128" x="1733550" y="5421313"/>
          <p14:tracePt t="45145" x="1776413" y="5421313"/>
          <p14:tracePt t="45162" x="1817688" y="5421313"/>
          <p14:tracePt t="45178" x="1878013" y="5421313"/>
          <p14:tracePt t="45194" x="1928813" y="5421313"/>
          <p14:tracePt t="45211" x="1971675" y="5430838"/>
          <p14:tracePt t="45221" x="2038350" y="5438775"/>
          <p14:tracePt t="45237" x="2132013" y="5438775"/>
          <p14:tracePt t="45254" x="2192338" y="5438775"/>
          <p14:tracePt t="45273" x="2268538" y="5438775"/>
          <p14:tracePt t="45290" x="2301875" y="5438775"/>
          <p14:tracePt t="45306" x="2352675" y="5446713"/>
          <p14:tracePt t="45321" x="2438400" y="5456238"/>
          <p14:tracePt t="45338" x="2744788" y="5464175"/>
          <p14:tracePt t="45354" x="2811463" y="5472113"/>
          <p14:tracePt t="45361" x="2828925" y="5481638"/>
          <p14:tracePt t="45378" x="2889250" y="5489575"/>
          <p14:tracePt t="45394" x="2982913" y="5489575"/>
          <p14:tracePt t="45411" x="3152775" y="5489575"/>
          <p14:tracePt t="45428" x="3236913" y="5481638"/>
          <p14:tracePt t="45444" x="3322638" y="5481638"/>
          <p14:tracePt t="45462" x="3602038" y="5472113"/>
          <p14:tracePt t="45471" x="3662363" y="5456238"/>
          <p14:tracePt t="45487" x="3721100" y="5456238"/>
          <p14:tracePt t="45504" x="3763963" y="5456238"/>
          <p14:tracePt t="45521" x="3959225" y="5446713"/>
          <p14:tracePt t="45538" x="4103688" y="5438775"/>
          <p14:tracePt t="45554" x="4187825" y="5438775"/>
          <p14:tracePt t="45571" x="4265613" y="5438775"/>
          <p14:tracePt t="45588" x="4281488" y="5438775"/>
          <p14:tracePt t="45659" x="4451350" y="5438775"/>
          <p14:tracePt t="45674" x="4554538" y="5438775"/>
          <p14:tracePt t="45694" x="4595813" y="5438775"/>
          <p14:tracePt t="45711" x="4646613" y="5438775"/>
          <p14:tracePt t="45721" x="4681538" y="5438775"/>
          <p14:tracePt t="45738" x="4714875" y="5438775"/>
          <p14:tracePt t="45754" x="4757738" y="5438775"/>
          <p14:tracePt t="45771" x="4775200" y="5438775"/>
          <p14:tracePt t="45788" x="4791075" y="5438775"/>
          <p14:tracePt t="45804" x="4808538" y="5438775"/>
          <p14:tracePt t="45821" x="4919663" y="5438775"/>
          <p14:tracePt t="45837" x="4945063" y="5438775"/>
          <p14:tracePt t="45854" x="4987925" y="5438775"/>
          <p14:tracePt t="45861" x="4995863" y="5438775"/>
          <p14:tracePt t="45878" x="5038725" y="5438775"/>
          <p14:tracePt t="45894" x="5046663" y="5438775"/>
          <p14:tracePt t="45927" x="5148263" y="5421313"/>
          <p14:tracePt t="45940" x="5267325" y="5421313"/>
          <p14:tracePt t="45955" x="5343525" y="5421313"/>
          <p14:tracePt t="45975" x="5403850" y="5430838"/>
          <p14:tracePt t="45992" x="5446713" y="5438775"/>
          <p14:tracePt t="46009" x="5513388" y="5438775"/>
          <p14:tracePt t="46021" x="5591175" y="5438775"/>
          <p14:tracePt t="46044" x="5700713" y="5438775"/>
          <p14:tracePt t="46049" x="5735638" y="5438775"/>
          <p14:tracePt t="46064" x="5751513" y="5438775"/>
          <p14:tracePt t="46087" x="5768975" y="5438775"/>
          <p14:tracePt t="46104" x="5786438" y="5438775"/>
          <p14:tracePt t="46111" x="5794375" y="5438775"/>
          <p14:tracePt t="46128" x="5827713" y="5438775"/>
          <p14:tracePt t="46146" x="5880100" y="5430838"/>
          <p14:tracePt t="46162" x="5946775" y="5421313"/>
          <p14:tracePt t="46179" x="6032500" y="5405438"/>
          <p14:tracePt t="46196" x="6057900" y="5405438"/>
          <p14:tracePt t="46205" x="6075363" y="5405438"/>
          <p14:tracePt t="46228" x="6108700" y="5395913"/>
          <p14:tracePt t="46238" x="6126163" y="5395913"/>
          <p14:tracePt t="46254" x="6142038" y="5395913"/>
          <p14:tracePt t="46274" x="6176963" y="5380038"/>
          <p14:tracePt t="46287" x="6202363" y="5370513"/>
          <p14:tracePt t="46409" x="6219825" y="5370513"/>
          <p14:tracePt t="46424" x="6245225" y="5353050"/>
          <p14:tracePt t="46676" x="6245225" y="5337175"/>
          <p14:tracePt t="46690" x="6261100" y="5337175"/>
          <p14:tracePt t="46738" x="6303963" y="5327650"/>
          <p14:tracePt t="46754" x="6311900" y="5327650"/>
          <p14:tracePt t="46771" x="6364288" y="5319713"/>
          <p14:tracePt t="46788" x="6415088" y="5302250"/>
          <p14:tracePt t="46804" x="6456363" y="5302250"/>
          <p14:tracePt t="46821" x="6550025" y="5276850"/>
          <p14:tracePt t="46838" x="6653213" y="5260975"/>
          <p14:tracePt t="46854" x="6788150" y="5243513"/>
          <p14:tracePt t="46862" x="6856413" y="5243513"/>
          <p14:tracePt t="46878" x="6975475" y="5243513"/>
          <p14:tracePt t="46894" x="7170738" y="5243513"/>
          <p14:tracePt t="46911" x="7289800" y="5243513"/>
          <p14:tracePt t="46928" x="7383463" y="5235575"/>
          <p14:tracePt t="46945" x="7442200" y="5226050"/>
          <p14:tracePt t="46961" x="7459663" y="5226050"/>
          <p14:tracePt t="47005" x="7459663" y="5243513"/>
          <p14:tracePt t="47221" x="7391400" y="5268913"/>
          <p14:tracePt t="47238" x="6915150" y="5395913"/>
          <p14:tracePt t="47255" x="6704013" y="5413375"/>
          <p14:tracePt t="47275" x="6245225" y="5456238"/>
          <p14:tracePt t="47292" x="5930900" y="5481638"/>
          <p14:tracePt t="47310" x="5675313" y="5497513"/>
          <p14:tracePt t="47331" x="5487988" y="5532438"/>
          <p14:tracePt t="47352" x="5224463" y="5575300"/>
          <p14:tracePt t="47360" x="5191125" y="5591175"/>
          <p14:tracePt t="47380" x="4970463" y="5641975"/>
          <p14:tracePt t="47394" x="4818063" y="5694363"/>
          <p14:tracePt t="47413" x="4630738" y="5727700"/>
          <p14:tracePt t="47425" x="4537075" y="5745163"/>
          <p14:tracePt t="47446" x="4222750" y="5778500"/>
          <p14:tracePt t="47461" x="4154488" y="5821363"/>
          <p14:tracePt t="47472" x="3967163" y="5846763"/>
          <p14:tracePt t="47488" x="3771900" y="5872163"/>
          <p14:tracePt t="47504" x="3644900" y="5905500"/>
          <p14:tracePt t="47521" x="3568700" y="5915025"/>
          <p14:tracePt t="47538" x="3297238" y="5948363"/>
          <p14:tracePt t="47554" x="3152775" y="5948363"/>
          <p14:tracePt t="47571" x="3041650" y="5940425"/>
          <p14:tracePt t="47587" x="2760663" y="5905500"/>
          <p14:tracePt t="47605" x="2582863" y="5864225"/>
          <p14:tracePt t="47611" x="2514600" y="5854700"/>
          <p14:tracePt t="47627" x="2286000" y="5821363"/>
          <p14:tracePt t="47646" x="2106613" y="5778500"/>
          <p14:tracePt t="47662" x="1878013" y="5668963"/>
          <p14:tracePt t="47679" x="1690688" y="5616575"/>
          <p14:tracePt t="47695" x="1606550" y="5600700"/>
          <p14:tracePt t="47705" x="1579563" y="5591175"/>
          <p14:tracePt t="47721" x="1528763" y="5549900"/>
          <p14:tracePt t="47739" x="1470025" y="5524500"/>
          <p14:tracePt t="47754" x="1376363" y="5489575"/>
          <p14:tracePt t="47772" x="1239838" y="5456238"/>
          <p14:tracePt t="47788" x="1163638" y="5430838"/>
          <p14:tracePt t="47805" x="1120775" y="5395913"/>
          <p14:tracePt t="47821" x="1087438" y="5345113"/>
          <p14:tracePt t="47838" x="1069975" y="5286375"/>
          <p14:tracePt t="47855" x="1054100" y="5218113"/>
          <p14:tracePt t="47861" x="1036638" y="5200650"/>
          <p14:tracePt t="47878" x="1003300" y="5141913"/>
          <p14:tracePt t="47892" x="976313" y="5106988"/>
          <p14:tracePt t="47912" x="960438" y="5056188"/>
          <p14:tracePt t="47926" x="942975" y="5038725"/>
          <p14:tracePt t="47945" x="942975" y="4979988"/>
          <p14:tracePt t="47962" x="942975" y="4962525"/>
          <p14:tracePt t="47988" x="950913" y="4946650"/>
          <p14:tracePt t="48004" x="1011238" y="4843463"/>
          <p14:tracePt t="48021" x="1069975" y="4784725"/>
          <p14:tracePt t="48038" x="1155700" y="4648200"/>
          <p14:tracePt t="48054" x="1189038" y="4614863"/>
          <p14:tracePt t="48071" x="1257300" y="4564063"/>
          <p14:tracePt t="48087" x="1333500" y="4513263"/>
          <p14:tracePt t="48104" x="1495425" y="4435475"/>
          <p14:tracePt t="48111" x="1528763" y="4427538"/>
          <p14:tracePt t="48128" x="1614488" y="4376738"/>
          <p14:tracePt t="48144" x="1741488" y="4325938"/>
          <p14:tracePt t="48161" x="1962150" y="4275138"/>
          <p14:tracePt t="48178" x="2038350" y="4257675"/>
          <p14:tracePt t="48195" x="2081213" y="4249738"/>
          <p14:tracePt t="48207" x="2174875" y="4206875"/>
          <p14:tracePt t="48227" x="2497138" y="4171950"/>
          <p14:tracePt t="48244" x="2608263" y="4164013"/>
          <p14:tracePt t="48261" x="2940050" y="4138613"/>
          <p14:tracePt t="48278" x="3109913" y="4130675"/>
          <p14:tracePt t="48282" x="3168650" y="4130675"/>
          <p14:tracePt t="48299" x="3482975" y="4062413"/>
          <p14:tracePt t="48315" x="3670300" y="4044950"/>
          <p14:tracePt t="48316" x="3703638" y="4037013"/>
          <p14:tracePt t="48332" x="3976688" y="3943350"/>
          <p14:tracePt t="48349" x="4179888" y="3900488"/>
          <p14:tracePt t="48361" x="4392613" y="3816350"/>
          <p14:tracePt t="48379" x="4783138" y="3748088"/>
          <p14:tracePt t="48395" x="4945063" y="3679825"/>
          <p14:tracePt t="48412" x="5394325" y="3611563"/>
          <p14:tracePt t="48428" x="5538788" y="3578225"/>
          <p14:tracePt t="48444" x="5845175" y="3552825"/>
          <p14:tracePt t="48461" x="6024563" y="3552825"/>
          <p14:tracePt t="48478" x="6473825" y="3603625"/>
          <p14:tracePt t="48495" x="6618288" y="3662363"/>
          <p14:tracePt t="48512" x="7051675" y="3748088"/>
          <p14:tracePt t="48517" x="7153275" y="3781425"/>
          <p14:tracePt t="48537" x="7553325" y="3892550"/>
          <p14:tracePt t="48554" x="7781925" y="3935413"/>
          <p14:tracePt t="48571" x="7875588" y="3976688"/>
          <p14:tracePt t="48587" x="8232775" y="4037013"/>
          <p14:tracePt t="48595" x="8275638" y="4044950"/>
          <p14:tracePt t="48621" x="8462963" y="4121150"/>
          <p14:tracePt t="48626" x="8589963" y="4146550"/>
          <p14:tracePt t="48645" x="8767763" y="4197350"/>
          <p14:tracePt t="48661" x="8912225" y="4283075"/>
          <p14:tracePt t="48678" x="9091613" y="4291013"/>
          <p14:tracePt t="48695" x="9286875" y="4316413"/>
          <p14:tracePt t="48712" x="9601200" y="4359275"/>
          <p14:tracePt t="48721" x="9779000" y="4368800"/>
          <p14:tracePt t="48737" x="9940925" y="4410075"/>
          <p14:tracePt t="48754" x="10144125" y="4460875"/>
          <p14:tracePt t="48771" x="10364788" y="4495800"/>
          <p14:tracePt t="48787" x="10467975" y="4538663"/>
          <p14:tracePt t="48803" x="10594975" y="4614863"/>
          <p14:tracePt t="48821" x="10823575" y="4767263"/>
          <p14:tracePt t="48837" x="10909300" y="4835525"/>
          <p14:tracePt t="48853" x="10960100" y="4868863"/>
          <p14:tracePt t="48861" x="10968038" y="4894263"/>
          <p14:tracePt t="48877" x="10977563" y="4919663"/>
          <p14:tracePt t="48895" x="10977563" y="4929188"/>
          <p14:tracePt t="48927" x="10977563" y="4937125"/>
          <p14:tracePt t="48940" x="10968038" y="4979988"/>
          <p14:tracePt t="48961" x="10926763" y="5038725"/>
          <p14:tracePt t="48974" x="10909300" y="5081588"/>
          <p14:tracePt t="48988" x="10901363" y="5106988"/>
          <p14:tracePt t="49004" x="10841038" y="5175250"/>
          <p14:tracePt t="49021" x="10815638" y="5218113"/>
          <p14:tracePt t="49037" x="10798175" y="5243513"/>
          <p14:tracePt t="49054" x="10764838" y="5260975"/>
          <p14:tracePt t="49071" x="10663238" y="5302250"/>
          <p14:tracePt t="49087" x="10544175" y="5353050"/>
          <p14:tracePt t="49095" x="10509250" y="5362575"/>
          <p14:tracePt t="49112" x="10399713" y="5395913"/>
          <p14:tracePt t="49129" x="10323513" y="5446713"/>
          <p14:tracePt t="49146" x="10280650" y="5464175"/>
          <p14:tracePt t="49162" x="10237788" y="5481638"/>
          <p14:tracePt t="49179" x="10169525" y="5497513"/>
          <p14:tracePt t="49196" x="10126663" y="5532438"/>
          <p14:tracePt t="49213" x="10025063" y="5575300"/>
          <p14:tracePt t="49220" x="9983788" y="5591175"/>
          <p14:tracePt t="49237" x="9761538" y="5668963"/>
          <p14:tracePt t="49254" x="9652000" y="5694363"/>
          <p14:tracePt t="49272" x="9566275" y="5745163"/>
          <p14:tracePt t="49287" x="9421813" y="5795963"/>
          <p14:tracePt t="49304" x="9218613" y="5872163"/>
          <p14:tracePt t="49321" x="9082088" y="5897563"/>
          <p14:tracePt t="49337" x="8869363" y="5983288"/>
          <p14:tracePt t="49345" x="8802688" y="5991225"/>
          <p14:tracePt t="49362" x="8521700" y="6067425"/>
          <p14:tracePt t="49379" x="8232775" y="6118225"/>
          <p14:tracePt t="49395" x="8012113" y="6161088"/>
          <p14:tracePt t="49411" x="7740650" y="6221413"/>
          <p14:tracePt t="49428" x="7459663" y="6297613"/>
          <p14:tracePt t="49445" x="7229475" y="6373813"/>
          <p14:tracePt t="49454" x="7112000" y="6407150"/>
          <p14:tracePt t="49479" x="6762750" y="6450013"/>
          <p14:tracePt t="49487" x="6626225" y="6475413"/>
          <p14:tracePt t="49504" x="6508750" y="6492875"/>
          <p14:tracePt t="49521" x="6296025" y="6526213"/>
          <p14:tracePt t="49537" x="6015038" y="6551613"/>
          <p14:tracePt t="49554" x="5870575" y="6551613"/>
          <p14:tracePt t="49570" x="5573713" y="6551613"/>
          <p14:tracePt t="49587" x="5421313" y="6551613"/>
          <p14:tracePt t="49596" x="5191125" y="6551613"/>
          <p14:tracePt t="49612" x="5003800" y="6526213"/>
          <p14:tracePt t="49629" x="4884738" y="6526213"/>
          <p14:tracePt t="49645" x="4765675" y="6510338"/>
          <p14:tracePt t="49662" x="4494213" y="6475413"/>
          <p14:tracePt t="49680" x="4400550" y="6467475"/>
          <p14:tracePt t="49696" x="4179888" y="6450013"/>
          <p14:tracePt t="49712" x="3941763" y="6432550"/>
          <p14:tracePt t="49721" x="3883025" y="6432550"/>
          <p14:tracePt t="49737" x="3729038" y="6399213"/>
          <p14:tracePt t="49754" x="3551238" y="6391275"/>
          <p14:tracePt t="49771" x="3355975" y="6373813"/>
          <p14:tracePt t="49787" x="3168650" y="6313488"/>
          <p14:tracePt t="49804" x="2973388" y="6272213"/>
          <p14:tracePt t="49821" x="2828925" y="6229350"/>
          <p14:tracePt t="49830" x="2701925" y="6169025"/>
          <p14:tracePt t="49846" x="2497138" y="6135688"/>
          <p14:tracePt t="49863" x="2362200" y="6102350"/>
          <p14:tracePt t="49879" x="2286000" y="6059488"/>
          <p14:tracePt t="49896" x="2022475" y="6016625"/>
          <p14:tracePt t="49913" x="1868488" y="5973763"/>
          <p14:tracePt t="49930" x="1827213" y="5973763"/>
          <p14:tracePt t="49946" x="1776413" y="5948363"/>
          <p14:tracePt t="49963" x="1673225" y="5897563"/>
          <p14:tracePt t="49970" x="1589088" y="5864225"/>
          <p14:tracePt t="49987" x="1503363" y="5838825"/>
          <p14:tracePt t="50004" x="1419225" y="5795963"/>
          <p14:tracePt t="50021" x="1376363" y="5753100"/>
          <p14:tracePt t="50037" x="1325563" y="5719763"/>
          <p14:tracePt t="50054" x="1290638" y="5694363"/>
          <p14:tracePt t="50064" x="1257300" y="5684838"/>
          <p14:tracePt t="50088" x="1163638" y="5616575"/>
          <p14:tracePt t="50104" x="1104900" y="5600700"/>
          <p14:tracePt t="50112" x="1087438" y="5591175"/>
          <p14:tracePt t="50130" x="1069975" y="5557838"/>
          <p14:tracePt t="50146" x="1036638" y="5514975"/>
          <p14:tracePt t="50163" x="1028700" y="5481638"/>
          <p14:tracePt t="50180" x="1028700" y="5421313"/>
          <p14:tracePt t="50196" x="1028700" y="5405438"/>
          <p14:tracePt t="50213" x="1028700" y="5319713"/>
          <p14:tracePt t="50221" x="1028700" y="5286375"/>
          <p14:tracePt t="50237" x="1028700" y="5243513"/>
          <p14:tracePt t="50254" x="1028700" y="5183188"/>
          <p14:tracePt t="50273" x="1054100" y="5038725"/>
          <p14:tracePt t="50290" x="1054100" y="4979988"/>
          <p14:tracePt t="50320" x="1054100" y="4972050"/>
          <p14:tracePt t="50346" x="1054100" y="4962525"/>
          <p14:tracePt t="50379" x="1054100" y="4954588"/>
          <p14:tracePt t="50395" x="1198563" y="4784725"/>
          <p14:tracePt t="50413" x="1308100" y="4673600"/>
          <p14:tracePt t="50429" x="1368425" y="4630738"/>
          <p14:tracePt t="50446" x="1470025" y="4503738"/>
          <p14:tracePt t="50454" x="1487488" y="4495800"/>
          <p14:tracePt t="50471" x="1538288" y="4478338"/>
          <p14:tracePt t="50487" x="1622425" y="4427538"/>
          <p14:tracePt t="50504" x="1733550" y="4384675"/>
          <p14:tracePt t="50521" x="1878013" y="4333875"/>
          <p14:tracePt t="50538" x="1946275" y="4300538"/>
          <p14:tracePt t="50554" x="2065338" y="4257675"/>
          <p14:tracePt t="50571" x="2301875" y="4197350"/>
          <p14:tracePt t="50581" x="2362200" y="4189413"/>
          <p14:tracePt t="50596" x="2471738" y="4171950"/>
          <p14:tracePt t="50613" x="2846388" y="4105275"/>
          <p14:tracePt t="50630" x="3100388" y="4095750"/>
          <p14:tracePt t="50647" x="3389313" y="4052888"/>
          <p14:tracePt t="50663" x="3525838" y="4019550"/>
          <p14:tracePt t="50680" x="3678238" y="3968750"/>
          <p14:tracePt t="50697" x="4070350" y="3908425"/>
          <p14:tracePt t="50704" x="4095750" y="3908425"/>
          <p14:tracePt t="50721" x="4359275" y="3875088"/>
          <p14:tracePt t="50738" x="4587875" y="3875088"/>
          <p14:tracePt t="50754" x="4783138" y="3875088"/>
          <p14:tracePt t="50772" x="5165725" y="3849688"/>
          <p14:tracePt t="50787" x="5403850" y="3824288"/>
          <p14:tracePt t="50804" x="5718175" y="3790950"/>
          <p14:tracePt t="50821" x="6083300" y="3748088"/>
          <p14:tracePt t="50830" x="6296025" y="3730625"/>
          <p14:tracePt t="50846" x="6524625" y="3722688"/>
          <p14:tracePt t="50864" x="6942138" y="3697288"/>
          <p14:tracePt t="50881" x="7400925" y="3662363"/>
          <p14:tracePt t="50897" x="7672388" y="3654425"/>
          <p14:tracePt t="50913" x="8029575" y="3636963"/>
          <p14:tracePt t="50931" x="8470900" y="3646488"/>
          <p14:tracePt t="50947" x="8878888" y="3646488"/>
          <p14:tracePt t="50964" x="8997950" y="3671888"/>
          <p14:tracePt t="50970" x="9251950" y="3671888"/>
          <p14:tracePt t="50987" x="9464675" y="3687763"/>
          <p14:tracePt t="51004" x="9898063" y="3773488"/>
          <p14:tracePt t="51030" x="10118725" y="3832225"/>
          <p14:tracePt t="51038" x="10245725" y="3867150"/>
          <p14:tracePt t="51054" x="10415588" y="3908425"/>
          <p14:tracePt t="51065" x="10518775" y="3951288"/>
          <p14:tracePt t="51081" x="10612438" y="4011613"/>
          <p14:tracePt t="51099" x="10815638" y="4138613"/>
          <p14:tracePt t="51113" x="10874375" y="4181475"/>
          <p14:tracePt t="51113" x="10926763" y="4206875"/>
          <p14:tracePt t="51127" x="10968038" y="4240213"/>
          <p14:tracePt t="51148" x="11018838" y="4291013"/>
          <p14:tracePt t="51165" x="11028363" y="4316413"/>
          <p14:tracePt t="51181" x="11036300" y="4316413"/>
          <p14:tracePt t="51198" x="11036300" y="4325938"/>
          <p14:tracePt t="51215" x="11053763" y="4359275"/>
          <p14:tracePt t="51221" x="11061700" y="4402138"/>
          <p14:tracePt t="51237" x="11079163" y="4538663"/>
          <p14:tracePt t="51256" x="11044238" y="4630738"/>
          <p14:tracePt t="51271" x="11018838" y="4691063"/>
          <p14:tracePt t="51288" x="10960100" y="4775200"/>
          <p14:tracePt t="51298" x="10934700" y="4802188"/>
          <p14:tracePt t="51314" x="10883900" y="4860925"/>
          <p14:tracePt t="51329" x="10848975" y="4894263"/>
          <p14:tracePt t="51348" x="10772775" y="4954588"/>
          <p14:tracePt t="51364" x="10721975" y="4987925"/>
          <p14:tracePt t="51382" x="10671175" y="5048250"/>
          <p14:tracePt t="51398" x="10518775" y="5149850"/>
          <p14:tracePt t="51409" x="10493375" y="5175250"/>
          <p14:tracePt t="51432" x="10298113" y="5337175"/>
          <p14:tracePt t="51448" x="10212388" y="5405438"/>
          <p14:tracePt t="51459" x="10093325" y="5481638"/>
          <p14:tracePt t="51482" x="9940925" y="5591175"/>
          <p14:tracePt t="51496" x="9804400" y="5651500"/>
          <p14:tracePt t="51505" x="9753600" y="5668963"/>
          <p14:tracePt t="51521" x="9677400" y="5727700"/>
          <p14:tracePt t="51537" x="9472613" y="5829300"/>
          <p14:tracePt t="51548" x="9388475" y="5864225"/>
          <p14:tracePt t="51565" x="9244013" y="5922963"/>
          <p14:tracePt t="51582" x="9031288" y="5991225"/>
          <p14:tracePt t="51598" x="8802688" y="6024563"/>
          <p14:tracePt t="51611" x="8699500" y="6059488"/>
          <p14:tracePt t="51632" x="8326438" y="6102350"/>
          <p14:tracePt t="51648" x="8139113" y="6127750"/>
          <p14:tracePt t="51660" x="8062913" y="6135688"/>
          <p14:tracePt t="51681" x="7723188" y="6186488"/>
          <p14:tracePt t="51697" x="7604125" y="6194425"/>
          <p14:tracePt t="51697" x="7518400" y="6203950"/>
          <p14:tracePt t="51705" x="7442200" y="6221413"/>
          <p14:tracePt t="51733" x="7051675" y="6237288"/>
          <p14:tracePt t="51741" x="6864350" y="6237288"/>
          <p14:tracePt t="51764" x="6550025" y="6246813"/>
          <p14:tracePt t="51770" x="6465888" y="6246813"/>
          <p14:tracePt t="51788" x="6227763" y="6246813"/>
          <p14:tracePt t="51803" x="5997575" y="6246813"/>
          <p14:tracePt t="51815" x="5827713" y="6246813"/>
          <p14:tracePt t="51832" x="5573713" y="6254750"/>
          <p14:tracePt t="51848" x="5421313" y="6254750"/>
          <p14:tracePt t="51867" x="5080000" y="6272213"/>
          <p14:tracePt t="51882" x="4902200" y="6262688"/>
          <p14:tracePt t="51893" x="4859338" y="6254750"/>
          <p14:tracePt t="51920" x="4384675" y="6246813"/>
          <p14:tracePt t="51930" x="4316413" y="6229350"/>
          <p14:tracePt t="51947" x="3941763" y="6221413"/>
          <p14:tracePt t="51955" x="3857625" y="6221413"/>
          <p14:tracePt t="51983" x="3457575" y="6211888"/>
          <p14:tracePt t="51992" x="3348038" y="6211888"/>
          <p14:tracePt t="52016" x="3194050" y="6178550"/>
          <p14:tracePt t="52032" x="2998788" y="6161088"/>
          <p14:tracePt t="52053" x="2820988" y="6161088"/>
          <p14:tracePt t="52066" x="2778125" y="6153150"/>
          <p14:tracePt t="52081" x="2701925" y="6135688"/>
          <p14:tracePt t="52099" x="2582863" y="6127750"/>
          <p14:tracePt t="52115" x="2352675" y="6102350"/>
          <p14:tracePt t="52126" x="2301875" y="6092825"/>
          <p14:tracePt t="52150" x="2200275" y="6059488"/>
          <p14:tracePt t="52165" x="2065338" y="6034088"/>
          <p14:tracePt t="52176" x="1987550" y="6016625"/>
          <p14:tracePt t="52200" x="1885950" y="5965825"/>
          <p14:tracePt t="52215" x="1852613" y="5957888"/>
          <p14:tracePt t="52226" x="1792288" y="5948363"/>
          <p14:tracePt t="52237" x="1776413" y="5940425"/>
          <p14:tracePt t="52266" x="1589088" y="5872163"/>
          <p14:tracePt t="52282" x="1528763" y="5846763"/>
          <p14:tracePt t="52304" x="1470025" y="5813425"/>
          <p14:tracePt t="52316" x="1444625" y="5788025"/>
          <p14:tracePt t="52333" x="1435100" y="5761038"/>
          <p14:tracePt t="52349" x="1419225" y="5735638"/>
          <p14:tracePt t="52365" x="1401763" y="5710238"/>
          <p14:tracePt t="52383" x="1368425" y="5634038"/>
          <p14:tracePt t="52398" x="1343025" y="5608638"/>
          <p14:tracePt t="52410" x="1317625" y="5591175"/>
          <p14:tracePt t="52433" x="1290638" y="5575300"/>
          <p14:tracePt t="52449" x="1265238" y="5565775"/>
          <p14:tracePt t="52459" x="1257300" y="5549900"/>
          <p14:tracePt t="52472" x="1239838" y="5532438"/>
          <p14:tracePt t="52499" x="1214438" y="5497513"/>
          <p14:tracePt t="52515" x="1181100" y="5456238"/>
          <p14:tracePt t="52526" x="1163638" y="5421313"/>
          <p14:tracePt t="52549" x="1173163" y="5294313"/>
          <p14:tracePt t="52854" x="1173163" y="5268913"/>
          <p14:tracePt t="52870" x="1173163" y="5235575"/>
          <p14:tracePt t="52882" x="1173163" y="5192713"/>
          <p14:tracePt t="52893" x="1173163" y="5183188"/>
          <p14:tracePt t="52916" x="1173163" y="5167313"/>
          <p14:tracePt t="52940" x="1181100" y="5149850"/>
          <p14:tracePt t="52966" x="1300163" y="5013325"/>
          <p14:tracePt t="52983" x="1376363" y="4929188"/>
          <p14:tracePt t="53004" x="1419225" y="4860925"/>
          <p14:tracePt t="53018" x="1435100" y="4843463"/>
          <p14:tracePt t="53020" x="1462088" y="4835525"/>
          <p14:tracePt t="53042" x="1579563" y="4775200"/>
          <p14:tracePt t="53054" x="1639888" y="4767263"/>
          <p14:tracePt t="53069" x="1758950" y="4724400"/>
          <p14:tracePt t="53070" x="1792288" y="4716463"/>
          <p14:tracePt t="53081" x="1843088" y="4708525"/>
          <p14:tracePt t="53099" x="1920875" y="4673600"/>
          <p14:tracePt t="53099" x="1971675" y="4657725"/>
          <p14:tracePt t="53116" x="2149475" y="4564063"/>
          <p14:tracePt t="53132" x="2301875" y="4486275"/>
          <p14:tracePt t="53144" x="2387600" y="4427538"/>
          <p14:tracePt t="53166" x="2752725" y="4316413"/>
          <p14:tracePt t="53178" x="2879725" y="4308475"/>
          <p14:tracePt t="53199" x="3211513" y="4265613"/>
          <p14:tracePt t="53215" x="3424238" y="4265613"/>
          <p14:tracePt t="53226" x="3533775" y="4265613"/>
          <p14:tracePt t="53249" x="3900488" y="4224338"/>
          <p14:tracePt t="53265" x="4017963" y="4206875"/>
          <p14:tracePt t="53277" x="4298950" y="4171950"/>
          <p14:tracePt t="53283" x="4435475" y="4171950"/>
          <p14:tracePt t="53299" x="4579938" y="4164013"/>
          <p14:tracePt t="53316" x="4935538" y="4113213"/>
          <p14:tracePt t="53332" x="5191125" y="4113213"/>
          <p14:tracePt t="53347" x="5472113" y="4087813"/>
          <p14:tracePt t="53366" x="5802313" y="4044950"/>
          <p14:tracePt t="53382" x="6091238" y="3986213"/>
          <p14:tracePt t="53393" x="6286500" y="3976688"/>
          <p14:tracePt t="53416" x="6678613" y="3951288"/>
          <p14:tracePt t="53432" x="6899275" y="3943350"/>
          <p14:tracePt t="53443" x="7196138" y="3935413"/>
          <p14:tracePt t="53466" x="7612063" y="3908425"/>
          <p14:tracePt t="53482" x="7961313" y="3883025"/>
          <p14:tracePt t="53491" x="8062913" y="3883025"/>
          <p14:tracePt t="53516" x="8716963" y="3883025"/>
          <p14:tracePt t="53533" x="9013825" y="3892550"/>
          <p14:tracePt t="53553" x="9363075" y="3892550"/>
          <p14:tracePt t="53566" x="9507538" y="3900488"/>
          <p14:tracePt t="53582" x="9864725" y="3908425"/>
          <p14:tracePt t="53599" x="10101263" y="3951288"/>
          <p14:tracePt t="53614" x="10255250" y="4011613"/>
          <p14:tracePt t="53633" x="10348913" y="4062413"/>
          <p14:tracePt t="53649" x="10399713" y="4121150"/>
          <p14:tracePt t="53660" x="10433050" y="4189413"/>
          <p14:tracePt t="53681" x="10577513" y="4359275"/>
          <p14:tracePt t="53700" x="10729913" y="4538663"/>
          <p14:tracePt t="53716" x="10764838" y="4597400"/>
          <p14:tracePt t="53726" x="10772775" y="4614863"/>
          <p14:tracePt t="53750" x="10790238" y="4665663"/>
          <p14:tracePt t="53765" x="10790238" y="4691063"/>
          <p14:tracePt t="53777" x="10790238" y="4716463"/>
          <p14:tracePt t="53782" x="10782300" y="4749800"/>
          <p14:tracePt t="53799" x="10747375" y="4818063"/>
          <p14:tracePt t="53814" x="10696575" y="4911725"/>
          <p14:tracePt t="53834" x="10628313" y="4997450"/>
          <p14:tracePt t="53855" x="10475913" y="5132388"/>
          <p14:tracePt t="53866" x="10415588" y="5175250"/>
          <p14:tracePt t="53883" x="10364788" y="5200650"/>
          <p14:tracePt t="53899" x="10306050" y="5243513"/>
          <p14:tracePt t="53909" x="10280650" y="5286375"/>
          <p14:tracePt t="53910" x="10245725" y="5302250"/>
          <p14:tracePt t="53933" x="10101263" y="5387975"/>
          <p14:tracePt t="53948" x="9991725" y="5421313"/>
          <p14:tracePt t="53957" x="9974263" y="5438775"/>
          <p14:tracePt t="53971" x="9812338" y="5514975"/>
          <p14:tracePt t="54000" x="9591675" y="5641975"/>
          <p14:tracePt t="54016" x="9498013" y="5710238"/>
          <p14:tracePt t="54034" x="9396413" y="5778500"/>
          <p14:tracePt t="54053" x="9302750" y="5829300"/>
          <p14:tracePt t="54066" x="9183688" y="5889625"/>
          <p14:tracePt t="54083" x="9082088" y="5932488"/>
          <p14:tracePt t="54099" x="8980488" y="5983288"/>
          <p14:tracePt t="54115" x="8734425" y="6034088"/>
          <p14:tracePt t="54131" x="8539163" y="6092825"/>
          <p14:tracePt t="54145" x="8351838" y="6127750"/>
          <p14:tracePt t="54166" x="8020050" y="6203950"/>
          <p14:tracePt t="54182" x="7943850" y="6221413"/>
          <p14:tracePt t="54192" x="7893050" y="6237288"/>
          <p14:tracePt t="54214" x="7715250" y="6348413"/>
          <p14:tracePt t="54220" x="7654925" y="6373813"/>
          <p14:tracePt t="54237" x="7545388" y="6450013"/>
          <p14:tracePt t="54267" x="7127875" y="6594475"/>
          <p14:tracePt t="54277" x="6932613" y="6680200"/>
          <p14:tracePt t="54299" x="6719888" y="6772275"/>
          <p14:tracePt t="54316" x="6559550" y="6840538"/>
          <p14:tracePt t="54473" x="3976688" y="6781800"/>
          <p14:tracePt t="54487" x="3586163" y="6731000"/>
          <p14:tracePt t="54510" x="3228975" y="6670675"/>
          <p14:tracePt t="54533" x="2693988" y="6543675"/>
          <p14:tracePt t="54549" x="2065338" y="6391275"/>
          <p14:tracePt t="54570" x="1427163" y="6127750"/>
          <p14:tracePt t="54582" x="1274763" y="6049963"/>
          <p14:tracePt t="54597" x="1069975" y="5983288"/>
          <p14:tracePt t="54616" x="985838" y="5965825"/>
          <p14:tracePt t="54633" x="925513" y="5948363"/>
          <p14:tracePt t="54643" x="900113" y="5915025"/>
          <p14:tracePt t="54666" x="892175" y="5795963"/>
          <p14:tracePt t="55055" x="892175" y="5745163"/>
          <p14:tracePt t="55071" x="892175" y="5651500"/>
          <p14:tracePt t="55083" x="892175" y="5583238"/>
          <p14:tracePt t="55098" x="892175" y="5549900"/>
          <p14:tracePt t="55117" x="892175" y="5481638"/>
          <p14:tracePt t="55132" x="892175" y="5421313"/>
          <p14:tracePt t="55143" x="892175" y="5380038"/>
          <p14:tracePt t="55166" x="900113" y="5243513"/>
          <p14:tracePt t="55182" x="917575" y="5157788"/>
          <p14:tracePt t="55193" x="917575" y="5141913"/>
          <p14:tracePt t="55214" x="942975" y="5073650"/>
          <p14:tracePt t="55221" x="976313" y="5038725"/>
          <p14:tracePt t="55248" x="1223963" y="4784725"/>
          <p14:tracePt t="55257" x="1265238" y="4733925"/>
          <p14:tracePt t="55283" x="1376363" y="4579938"/>
          <p14:tracePt t="55299" x="1571625" y="4452938"/>
          <p14:tracePt t="55316" x="1724025" y="4410075"/>
          <p14:tracePt t="55332" x="1792288" y="4376738"/>
          <p14:tracePt t="55346" x="1860550" y="4341813"/>
          <p14:tracePt t="55367" x="2182813" y="4232275"/>
          <p14:tracePt t="55380" x="2319338" y="4189413"/>
          <p14:tracePt t="55400" x="2405063" y="4164013"/>
          <p14:tracePt t="55412" x="2582863" y="4121150"/>
          <p14:tracePt t="55424" x="2752725" y="4070350"/>
          <p14:tracePt t="55450" x="2846388" y="4037013"/>
          <p14:tracePt t="55459" x="2940050" y="4019550"/>
          <p14:tracePt t="55483" x="3244850" y="3951288"/>
          <p14:tracePt t="55496" x="3355975" y="3951288"/>
          <p14:tracePt t="55504" x="3482975" y="3943350"/>
          <p14:tracePt t="55533" x="4078288" y="3908425"/>
          <p14:tracePt t="55542" x="4349750" y="3849688"/>
          <p14:tracePt t="55553" x="4537075" y="3824288"/>
          <p14:tracePt t="55566" x="4775200" y="3763963"/>
          <p14:tracePt t="55582" x="5249863" y="3687763"/>
          <p14:tracePt t="55599" x="5845175" y="3586163"/>
          <p14:tracePt t="55614" x="6151563" y="3568700"/>
          <p14:tracePt t="55633" x="6542088" y="3543300"/>
          <p14:tracePt t="55649" x="6958013" y="3509963"/>
          <p14:tracePt t="55660" x="7085013" y="3492500"/>
          <p14:tracePt t="55682" x="7383463" y="3441700"/>
          <p14:tracePt t="55699" x="7637463" y="3416300"/>
          <p14:tracePt t="55710" x="7740650" y="3416300"/>
          <p14:tracePt t="55733" x="8012113" y="3416300"/>
          <p14:tracePt t="55749" x="8139113" y="3416300"/>
          <p14:tracePt t="55759" x="8224838" y="3449638"/>
          <p14:tracePt t="55782" x="8470900" y="3502025"/>
          <p14:tracePt t="55799" x="8648700" y="3543300"/>
          <p14:tracePt t="55820" x="8853488" y="3594100"/>
          <p14:tracePt t="55832" x="8988425" y="3636963"/>
          <p14:tracePt t="55848" x="9167813" y="3679825"/>
          <p14:tracePt t="55864" x="9277350" y="3722688"/>
          <p14:tracePt t="55878" x="9371013" y="3748088"/>
          <p14:tracePt t="55899" x="9498013" y="3832225"/>
          <p14:tracePt t="55916" x="9591675" y="3917950"/>
          <p14:tracePt t="55927" x="9667875" y="4011613"/>
          <p14:tracePt t="55950" x="9786938" y="4138613"/>
          <p14:tracePt t="55967" x="9855200" y="4214813"/>
          <p14:tracePt t="55975" x="9890125" y="4275138"/>
          <p14:tracePt t="55987" x="9940925" y="4316413"/>
          <p14:tracePt t="56002" x="9991725" y="4368800"/>
          <p14:tracePt t="56031" x="10085388" y="4460875"/>
          <p14:tracePt t="56038" x="10110788" y="4486275"/>
          <p14:tracePt t="56054" x="10153650" y="4538663"/>
          <p14:tracePt t="56066" x="10179050" y="4597400"/>
          <p14:tracePt t="56081" x="10204450" y="4622800"/>
          <p14:tracePt t="56099" x="10229850" y="4673600"/>
          <p14:tracePt t="56115" x="10245725" y="4716463"/>
          <p14:tracePt t="56126" x="10280650" y="4775200"/>
          <p14:tracePt t="56149" x="10323513" y="4852988"/>
          <p14:tracePt t="56166" x="10331450" y="4894263"/>
          <p14:tracePt t="56178" x="10331450" y="4929188"/>
          <p14:tracePt t="56199" x="10331450" y="4972050"/>
          <p14:tracePt t="56216" x="10323513" y="5013325"/>
          <p14:tracePt t="56226" x="10298113" y="5056188"/>
          <p14:tracePt t="56249" x="10204450" y="5175250"/>
          <p14:tracePt t="56266" x="10118725" y="5243513"/>
          <p14:tracePt t="56283" x="10025063" y="5337175"/>
          <p14:tracePt t="56299" x="9898063" y="5446713"/>
          <p14:tracePt t="56315" x="9847263" y="5489575"/>
          <p14:tracePt t="56333" x="9796463" y="5524500"/>
          <p14:tracePt t="56348" x="9720263" y="5565775"/>
          <p14:tracePt t="56362" x="9609138" y="5626100"/>
          <p14:tracePt t="56383" x="9456738" y="5668963"/>
          <p14:tracePt t="56399" x="9353550" y="5684838"/>
          <p14:tracePt t="56410" x="9277350" y="5710238"/>
          <p14:tracePt t="56433" x="9031288" y="5761038"/>
          <p14:tracePt t="56449" x="8869363" y="5795963"/>
          <p14:tracePt t="56460" x="8785225" y="5829300"/>
          <p14:tracePt t="56481" x="8640763" y="5872163"/>
          <p14:tracePt t="56487" x="8496300" y="5889625"/>
          <p14:tracePt t="56515" x="8037513" y="5983288"/>
          <p14:tracePt t="56522" x="7824788" y="5991225"/>
          <p14:tracePt t="56537" x="7697788" y="6016625"/>
          <p14:tracePt t="56549" x="7553325" y="6016625"/>
          <p14:tracePt t="56564" x="7281863" y="6008688"/>
          <p14:tracePt t="56583" x="7085013" y="5983288"/>
          <p14:tracePt t="56599" x="6397625" y="5915025"/>
          <p14:tracePt t="56614" x="6126163" y="5880100"/>
          <p14:tracePt t="56633" x="5972175" y="5880100"/>
          <p14:tracePt t="56649" x="5895975" y="5905500"/>
          <p14:tracePt t="56660" x="5827713" y="5905500"/>
          <p14:tracePt t="56683" x="5538788" y="5922963"/>
          <p14:tracePt t="56699" x="5353050" y="5948363"/>
          <p14:tracePt t="56710" x="5132388" y="5948363"/>
          <p14:tracePt t="56721" x="5054600" y="5948363"/>
          <p14:tracePt t="56750" x="4826000" y="5948363"/>
          <p14:tracePt t="56765" x="4673600" y="5948363"/>
          <p14:tracePt t="56767" x="4554538" y="5948363"/>
          <p14:tracePt t="56788" x="4367213" y="5973763"/>
          <p14:tracePt t="56800" x="4129088" y="5973763"/>
          <p14:tracePt t="56815" x="3908425" y="5983288"/>
          <p14:tracePt t="56832" x="3729038" y="6008688"/>
          <p14:tracePt t="56847" x="3517900" y="6008688"/>
          <p14:tracePt t="56867" x="3338513" y="6008688"/>
          <p14:tracePt t="56882" x="3084513" y="5957888"/>
          <p14:tracePt t="56893" x="2770188" y="5915025"/>
          <p14:tracePt t="56916" x="2532063" y="5838825"/>
          <p14:tracePt t="56932" x="2362200" y="5821363"/>
          <p14:tracePt t="56943" x="2157413" y="5770563"/>
          <p14:tracePt t="56966" x="1776413" y="5634038"/>
          <p14:tracePt t="56982" x="1538288" y="5565775"/>
          <p14:tracePt t="56988" x="1462088" y="5549900"/>
          <p14:tracePt t="57004" x="1231900" y="5514975"/>
          <p14:tracePt t="57018" x="1036638" y="5514975"/>
          <p14:tracePt t="57035" x="968375" y="5497513"/>
          <p14:tracePt t="57049" x="730250" y="5472113"/>
          <p14:tracePt t="57065" x="527050" y="5438775"/>
          <p14:tracePt t="57085" x="339725" y="5370513"/>
          <p14:tracePt t="57099" x="169863" y="5276850"/>
          <p14:tracePt t="57114" x="76200" y="5208588"/>
          <p14:tracePt t="57133" x="7938" y="5124450"/>
          <p14:tracePt t="57216" x="58738" y="4495800"/>
          <p14:tracePt t="57225" x="68263" y="4470400"/>
          <p14:tracePt t="57237" x="101600" y="4410075"/>
          <p14:tracePt t="57260" x="230188" y="4291013"/>
          <p14:tracePt t="57282" x="390525" y="4105275"/>
          <p14:tracePt t="57299" x="509588" y="3986213"/>
          <p14:tracePt t="57314" x="874713" y="3763963"/>
          <p14:tracePt t="57333" x="1239838" y="3441700"/>
          <p14:tracePt t="57349" x="1749425" y="3211513"/>
          <p14:tracePt t="57364" x="2081213" y="3059113"/>
          <p14:tracePt t="57383" x="2727325" y="2778125"/>
          <p14:tracePt t="57399" x="3355975" y="2617788"/>
          <p14:tracePt t="57410" x="3482975" y="2608263"/>
          <p14:tracePt t="57433" x="4240213" y="2463800"/>
          <p14:tracePt t="57449" x="5106988" y="2336800"/>
          <p14:tracePt t="57460" x="5497513" y="2278063"/>
          <p14:tracePt t="57473" x="5997575" y="2166938"/>
          <p14:tracePt t="57499" x="7256463" y="2047875"/>
          <p14:tracePt t="57516" x="7740650" y="2022475"/>
          <p14:tracePt t="57537" x="8334375" y="1997075"/>
          <p14:tracePt t="57549" x="8547100" y="1979613"/>
          <p14:tracePt t="57564" x="8785225" y="1971675"/>
          <p14:tracePt t="57582" x="9193213" y="1954213"/>
          <p14:tracePt t="57599" x="9482138" y="1946275"/>
          <p14:tracePt t="57614" x="9761538" y="1963738"/>
          <p14:tracePt t="57633" x="10280650" y="2098675"/>
          <p14:tracePt t="57649" x="10442575" y="2184400"/>
          <p14:tracePt t="57659" x="10509250" y="2217738"/>
          <p14:tracePt t="57681" x="10823575" y="2311400"/>
          <p14:tracePt t="57700" x="11002963" y="2422525"/>
          <p14:tracePt t="57716" x="11096625" y="2489200"/>
          <p14:tracePt t="57726" x="11188700" y="2549525"/>
          <p14:tracePt t="57737" x="11256963" y="2617788"/>
          <p14:tracePt t="57765" x="11503025" y="3051175"/>
          <p14:tracePt t="57782" x="11631613" y="3416300"/>
          <p14:tracePt t="57803" x="11674475" y="3763963"/>
          <p14:tracePt t="57816" x="11715750" y="3900488"/>
          <p14:tracePt t="57831" x="11715750" y="3986213"/>
          <p14:tracePt t="57850" x="11733213" y="4087813"/>
          <p14:tracePt t="57865" x="11733213" y="4138613"/>
          <p14:tracePt t="57881" x="11699875" y="4257675"/>
          <p14:tracePt t="57899" x="11614150" y="4419600"/>
          <p14:tracePt t="57913" x="11503025" y="4579938"/>
          <p14:tracePt t="57931" x="11307763" y="4775200"/>
          <p14:tracePt t="57952" x="11215688" y="4886325"/>
          <p14:tracePt t="57966" x="11129963" y="4979988"/>
          <p14:tracePt t="57967" x="11104563" y="4997450"/>
          <p14:tracePt t="57977" x="11044238" y="5038725"/>
          <p14:tracePt t="57999" x="10714038" y="5208588"/>
          <p14:tracePt t="58015" x="10544175" y="5286375"/>
          <p14:tracePt t="58026" x="10442575" y="5337175"/>
          <p14:tracePt t="58037" x="10313988" y="5405438"/>
          <p14:tracePt t="58050" x="10186988" y="5456238"/>
          <p14:tracePt t="58066" x="10059988" y="5540375"/>
          <p14:tracePt t="58082" x="9906000" y="5616575"/>
          <p14:tracePt t="58098" x="9702800" y="5668963"/>
          <p14:tracePt t="58117" x="9558338" y="5719763"/>
          <p14:tracePt t="58132" x="9498013" y="5735638"/>
          <p14:tracePt t="58143" x="9431338" y="5770563"/>
          <p14:tracePt t="58167" x="9218613" y="5829300"/>
          <p14:tracePt t="58182" x="9013825" y="5872163"/>
          <p14:tracePt t="58193" x="8947150" y="5889625"/>
          <p14:tracePt t="58217" x="8632825" y="5983288"/>
          <p14:tracePt t="58232" x="8539163" y="6016625"/>
          <p14:tracePt t="58244" x="8470900" y="6034088"/>
          <p14:tracePt t="58265" x="8113713" y="6076950"/>
          <p14:tracePt t="58282" x="7697788" y="6135688"/>
          <p14:tracePt t="58304" x="7289800" y="6178550"/>
          <p14:tracePt t="58316" x="7213600" y="6178550"/>
          <p14:tracePt t="58331" x="6924675" y="6186488"/>
          <p14:tracePt t="58350" x="6719888" y="6221413"/>
          <p14:tracePt t="58366" x="6389688" y="6246813"/>
          <p14:tracePt t="58381" x="6176963" y="6272213"/>
          <p14:tracePt t="58400" x="5718175" y="6272213"/>
          <p14:tracePt t="58416" x="5607050" y="6280150"/>
          <p14:tracePt t="58426" x="5487988" y="6288088"/>
          <p14:tracePt t="58450" x="5072063" y="6356350"/>
          <p14:tracePt t="58466" x="4833938" y="6399213"/>
          <p14:tracePt t="58476" x="4714875" y="6424613"/>
          <p14:tracePt t="58498" x="4418013" y="6450013"/>
          <p14:tracePt t="58503" x="4248150" y="6492875"/>
          <p14:tracePt t="58532" x="3916363" y="6500813"/>
          <p14:tracePt t="58542" x="3806825" y="6467475"/>
          <p14:tracePt t="58548" x="3687763" y="6450013"/>
          <p14:tracePt t="58564" x="3457575" y="6381750"/>
          <p14:tracePt t="58587" x="3033713" y="6161088"/>
          <p14:tracePt t="58599" x="2811463" y="6084888"/>
          <p14:tracePt t="58614" x="2608263" y="5983288"/>
          <p14:tracePt t="58633" x="2301875" y="5854700"/>
          <p14:tracePt t="58649" x="2157413" y="5788025"/>
          <p14:tracePt t="58660" x="2038350" y="5735638"/>
          <p14:tracePt t="58683" x="1682750" y="5668963"/>
          <p14:tracePt t="58684" x="1622425" y="5651500"/>
          <p14:tracePt t="58699" x="1350963" y="5591175"/>
          <p14:tracePt t="58709" x="1274763" y="5565775"/>
          <p14:tracePt t="58733" x="1130300" y="5507038"/>
          <p14:tracePt t="58749" x="1019175" y="5387975"/>
          <p14:tracePt t="58759" x="884238" y="5235575"/>
          <p14:tracePt t="58771" x="823913" y="5175250"/>
          <p14:tracePt t="58783" x="739775" y="5081588"/>
          <p14:tracePt t="58799" x="688975" y="5005388"/>
          <p14:tracePt t="58816" x="654050" y="4827588"/>
          <p14:tracePt t="58831" x="646113" y="4749800"/>
          <p14:tracePt t="58850" x="646113" y="4708525"/>
          <p14:tracePt t="58900" x="671513" y="4622800"/>
          <p14:tracePt t="58909" x="773113" y="4513263"/>
          <p14:tracePt t="58933" x="1120775" y="4156075"/>
          <p14:tracePt t="58944" x="1239838" y="4037013"/>
          <p14:tracePt t="58963" x="1758950" y="3705225"/>
          <p14:tracePt t="58972" x="1801813" y="3679825"/>
          <p14:tracePt t="58987" x="2166938" y="3449638"/>
          <p14:tracePt t="59017" x="2684463" y="3297238"/>
          <p14:tracePt t="59028" x="2828925" y="3271838"/>
          <p14:tracePt t="59038" x="3008313" y="3195638"/>
          <p14:tracePt t="59049" x="3074988" y="3170238"/>
          <p14:tracePt t="59066" x="3670300" y="2889250"/>
          <p14:tracePt t="59082" x="3925888" y="2752725"/>
          <p14:tracePt t="59100" x="4400550" y="2686050"/>
          <p14:tracePt t="59115" x="4818063" y="2668588"/>
          <p14:tracePt t="59131" x="5165725" y="2668588"/>
          <p14:tracePt t="59149" x="5880100" y="2752725"/>
          <p14:tracePt t="59165" x="6524625" y="2787650"/>
          <p14:tracePt t="59176" x="6975475" y="2787650"/>
          <p14:tracePt t="59199" x="8080375" y="2778125"/>
          <p14:tracePt t="59216" x="8785225" y="2787650"/>
          <p14:tracePt t="59226" x="9107488" y="2787650"/>
          <p14:tracePt t="59250" x="10569575" y="2820988"/>
          <p14:tracePt t="59265" x="11061700" y="2881313"/>
          <p14:tracePt t="59287" x="11766550" y="3000375"/>
          <p14:tracePt t="59299" x="12022138" y="3041650"/>
          <p14:tracePt t="59603" x="11928475" y="5167313"/>
          <p14:tracePt t="59616" x="11801475" y="5183188"/>
          <p14:tracePt t="59626" x="11725275" y="5208588"/>
          <p14:tracePt t="59650" x="11503025" y="5251450"/>
          <p14:tracePt t="59666" x="11376025" y="5294313"/>
          <p14:tracePt t="59676" x="11350625" y="5302250"/>
          <p14:tracePt t="59700" x="11122025" y="5387975"/>
          <p14:tracePt t="59715" x="10968038" y="5446713"/>
          <p14:tracePt t="59726" x="10917238" y="5464175"/>
          <p14:tracePt t="59737" x="10866438" y="5489575"/>
          <p14:tracePt t="59766" x="10704513" y="5549900"/>
          <p14:tracePt t="59782" x="10628313" y="5565775"/>
          <p14:tracePt t="59783" x="10577513" y="5575300"/>
          <p14:tracePt t="59804" x="10526713" y="5591175"/>
          <p14:tracePt t="59816" x="10483850" y="5600700"/>
          <p14:tracePt t="59832" x="10442575" y="5608638"/>
          <p14:tracePt t="59849" x="10374313" y="5641975"/>
          <p14:tracePt t="59864" x="10280650" y="5659438"/>
          <p14:tracePt t="59883" x="10204450" y="5684838"/>
          <p14:tracePt t="59899" x="10126663" y="5702300"/>
          <p14:tracePt t="59910" x="10075863" y="5719763"/>
          <p14:tracePt t="59933" x="9931400" y="5770563"/>
          <p14:tracePt t="59949" x="9796463" y="5813425"/>
          <p14:tracePt t="59960" x="9710738" y="5829300"/>
          <p14:tracePt t="59983" x="9642475" y="5846763"/>
          <p14:tracePt t="59999" x="9626600" y="5846763"/>
          <p14:tracePt t="60004" x="9601200" y="5846763"/>
          <p14:tracePt t="60021" x="9566275" y="5854700"/>
          <p14:tracePt t="60034" x="9490075" y="5854700"/>
          <p14:tracePt t="60052" x="9353550" y="5864225"/>
          <p14:tracePt t="60067" x="9269413" y="5872163"/>
          <p14:tracePt t="60069" x="9244013" y="5872163"/>
          <p14:tracePt t="60082" x="9201150" y="5872163"/>
          <p14:tracePt t="60100" x="9039225" y="5872163"/>
          <p14:tracePt t="60115" x="8886825" y="5872163"/>
          <p14:tracePt t="60131" x="8759825" y="5872163"/>
          <p14:tracePt t="60150" x="8632825" y="5880100"/>
          <p14:tracePt t="60165" x="8504238" y="5880100"/>
          <p14:tracePt t="60174" x="8428038" y="5905500"/>
          <p14:tracePt t="60199" x="8334375" y="5915025"/>
          <p14:tracePt t="60200" x="8318500" y="5915025"/>
          <p14:tracePt t="60216" x="8258175" y="5922963"/>
          <p14:tracePt t="60226" x="8207375" y="5932488"/>
          <p14:tracePt t="60238" x="7951788" y="5948363"/>
          <p14:tracePt t="60264" x="7731125" y="5965825"/>
          <p14:tracePt t="60270" x="7662863" y="5973763"/>
          <p14:tracePt t="60287" x="7477125" y="6016625"/>
          <p14:tracePt t="60299" x="7332663" y="6024563"/>
          <p14:tracePt t="60314" x="7264400" y="6024563"/>
          <p14:tracePt t="60332" x="7008813" y="6024563"/>
          <p14:tracePt t="60349" x="6813550" y="6024563"/>
          <p14:tracePt t="60364" x="6694488" y="6016625"/>
          <p14:tracePt t="60383" x="6321425" y="5991225"/>
          <p14:tracePt t="60399" x="6202363" y="5965825"/>
          <p14:tracePt t="60410" x="6116638" y="5940425"/>
          <p14:tracePt t="60433" x="5905500" y="5838825"/>
          <p14:tracePt t="60755" x="5794375" y="5889625"/>
          <p14:tracePt t="60770" x="5480050" y="5999163"/>
          <p14:tracePt t="60783" x="5403850" y="6024563"/>
          <p14:tracePt t="60803" x="4962525" y="6135688"/>
          <p14:tracePt t="60816" x="4732338" y="6194425"/>
          <p14:tracePt t="60831" x="4425950" y="6254750"/>
          <p14:tracePt t="60849" x="4222750" y="6288088"/>
          <p14:tracePt t="60866" x="3883025" y="6313488"/>
          <p14:tracePt t="60876" x="3771900" y="6323013"/>
          <p14:tracePt t="60899" x="3543300" y="6323013"/>
          <p14:tracePt t="60917" x="3254375" y="6323013"/>
          <p14:tracePt t="60925" x="3186113" y="6323013"/>
          <p14:tracePt t="60951" x="3024188" y="6305550"/>
          <p14:tracePt t="60966" x="2770188" y="6305550"/>
          <p14:tracePt t="60977" x="2625725" y="6297613"/>
          <p14:tracePt t="60999" x="2327275" y="6272213"/>
          <p14:tracePt t="61015" x="2124075" y="6246813"/>
          <p14:tracePt t="61027" x="2073275" y="6229350"/>
          <p14:tracePt t="61050" x="1885950" y="6135688"/>
          <p14:tracePt t="61065" x="1724025" y="6092825"/>
          <p14:tracePt t="61080" x="1589088" y="6067425"/>
          <p14:tracePt t="61100" x="1444625" y="6024563"/>
          <p14:tracePt t="61115" x="1350963" y="6024563"/>
          <p14:tracePt t="61131" x="1300163" y="5991225"/>
          <p14:tracePt t="61150" x="1239838" y="5965825"/>
          <p14:tracePt t="61165" x="1189038" y="5932488"/>
          <p14:tracePt t="61176" x="1155700" y="5897563"/>
          <p14:tracePt t="61199" x="1120775" y="5795963"/>
          <p14:tracePt t="61215" x="1104900" y="5727700"/>
          <p14:tracePt t="61226" x="1069975" y="5684838"/>
          <p14:tracePt t="61238" x="1062038" y="5676900"/>
          <p14:tracePt t="61266" x="1054100" y="5659438"/>
          <p14:tracePt t="61282" x="1044575" y="5651500"/>
          <p14:tracePt t="61303" x="1036638" y="5641975"/>
          <p14:tracePt t="61316" x="1028700" y="5507038"/>
          <p14:tracePt t="61331" x="1028700" y="5421313"/>
          <p14:tracePt t="61350" x="1036638" y="5286375"/>
          <p14:tracePt t="61350" x="1044575" y="5226050"/>
          <p14:tracePt t="61365" x="1069975" y="5149850"/>
          <p14:tracePt t="61381" x="1087438" y="5073650"/>
          <p14:tracePt t="61400" x="1087438" y="5038725"/>
          <p14:tracePt t="61457" x="1095375" y="5030788"/>
          <p14:tracePt t="61483" x="1300163" y="4843463"/>
          <p14:tracePt t="61492" x="1368425" y="4802188"/>
          <p14:tracePt t="61502" x="1444625" y="4767263"/>
          <p14:tracePt t="61521" x="1597025" y="4699000"/>
          <p14:tracePt t="61533" x="1606550" y="4691063"/>
          <p14:tracePt t="61534" x="1622425" y="4683125"/>
          <p14:tracePt t="61549" x="1665288" y="4673600"/>
          <p14:tracePt t="61566" x="1741488" y="4665663"/>
          <p14:tracePt t="61587" x="1928813" y="4640263"/>
          <p14:tracePt t="61604" x="2012950" y="4622800"/>
          <p14:tracePt t="61617" x="2090738" y="4614863"/>
          <p14:tracePt t="61633" x="2319338" y="4572000"/>
          <p14:tracePt t="61649" x="2506663" y="4521200"/>
          <p14:tracePt t="61662" x="2590800" y="4495800"/>
          <p14:tracePt t="61683" x="2828925" y="4394200"/>
          <p14:tracePt t="61694" x="2905125" y="4384675"/>
          <p14:tracePt t="61716" x="3127375" y="4351338"/>
          <p14:tracePt t="61728" x="3363913" y="4308475"/>
          <p14:tracePt t="61738" x="3551238" y="4291013"/>
          <p14:tracePt t="61766" x="4052888" y="4275138"/>
          <p14:tracePt t="61782" x="4256088" y="4249738"/>
          <p14:tracePt t="61803" x="4783138" y="4138613"/>
          <p14:tracePt t="61815" x="5054600" y="4113213"/>
          <p14:tracePt t="61830" x="5616575" y="4052888"/>
          <p14:tracePt t="61850" x="6065838" y="4037013"/>
          <p14:tracePt t="61850" x="6354763" y="4037013"/>
          <p14:tracePt t="61866" x="6762750" y="4044950"/>
          <p14:tracePt t="61876" x="7026275" y="4037013"/>
          <p14:tracePt t="61900" x="7527925" y="4011613"/>
          <p14:tracePt t="61915" x="7705725" y="4011613"/>
          <p14:tracePt t="61926" x="7986713" y="3994150"/>
          <p14:tracePt t="61949" x="8258175" y="3994150"/>
          <p14:tracePt t="61964" x="8580438" y="4019550"/>
          <p14:tracePt t="61984" x="8886825" y="4105275"/>
          <p14:tracePt t="61990" x="8988425" y="4113213"/>
          <p14:tracePt t="62004" x="9150350" y="4121150"/>
          <p14:tracePt t="62017" x="9193213" y="4121150"/>
          <p14:tracePt t="62019" x="9218613" y="4121150"/>
          <p14:tracePt t="62037" x="9277350" y="4121150"/>
          <p14:tracePt t="62050" x="9312275" y="4121150"/>
          <p14:tracePt t="62065" x="9405938" y="4164013"/>
          <p14:tracePt t="62083" x="9540875" y="4214813"/>
          <p14:tracePt t="62099" x="9702800" y="4308475"/>
          <p14:tracePt t="62114" x="9779000" y="4333875"/>
          <p14:tracePt t="62133" x="9812338" y="4359275"/>
          <p14:tracePt t="62149" x="9829800" y="4368800"/>
          <p14:tracePt t="62159" x="9839325" y="4376738"/>
          <p14:tracePt t="62197" x="9931400" y="4419600"/>
          <p14:tracePt t="62205" x="9966325" y="4452938"/>
          <p14:tracePt t="62233" x="10161588" y="4554538"/>
          <p14:tracePt t="62242" x="10186988" y="4572000"/>
          <p14:tracePt t="62253" x="10220325" y="4597400"/>
          <p14:tracePt t="62283" x="10237788" y="4622800"/>
          <p14:tracePt t="62320" x="10339388" y="4749800"/>
          <p14:tracePt t="62333" x="10425113" y="4878388"/>
          <p14:tracePt t="62349" x="10493375" y="5013325"/>
          <p14:tracePt t="62366" x="10509250" y="5064125"/>
          <p14:tracePt t="62382" x="10509250" y="5073650"/>
          <p14:tracePt t="62393" x="10509250" y="5091113"/>
          <p14:tracePt t="62454" x="10509250" y="5099050"/>
          <p14:tracePt t="62482" x="10483850" y="5132388"/>
          <p14:tracePt t="62491" x="10475913" y="5149850"/>
          <p14:tracePt t="62516" x="10433050" y="5226050"/>
          <p14:tracePt t="62533" x="10433050" y="5268913"/>
          <p14:tracePt t="62549" x="10433050" y="5294313"/>
          <p14:tracePt t="62564" x="10415588" y="5311775"/>
          <p14:tracePt t="62583" x="10415588" y="5327650"/>
          <p14:tracePt t="62633" x="10407650" y="5337175"/>
          <p14:tracePt t="62666" x="10399713" y="5353050"/>
          <p14:tracePt t="62676" x="10390188" y="5362575"/>
          <p14:tracePt t="62700" x="10374313" y="5387975"/>
          <p14:tracePt t="62710" x="10356850" y="5395913"/>
          <p14:tracePt t="62732" x="10288588" y="5446713"/>
          <p14:tracePt t="62742" x="10229850" y="5497513"/>
          <p14:tracePt t="62765" x="10144125" y="5565775"/>
          <p14:tracePt t="62776" x="10118725" y="5575300"/>
          <p14:tracePt t="62783" x="10085388" y="5600700"/>
          <p14:tracePt t="62799" x="9999663" y="5659438"/>
          <p14:tracePt t="62814" x="9966325" y="5684838"/>
          <p14:tracePt t="62815" x="9940925" y="5702300"/>
          <p14:tracePt t="62833" x="9880600" y="5727700"/>
          <p14:tracePt t="62849" x="9771063" y="5778500"/>
          <p14:tracePt t="62864" x="9642475" y="5821363"/>
          <p14:tracePt t="62883" x="9490075" y="5854700"/>
          <p14:tracePt t="62899" x="9388475" y="5872163"/>
          <p14:tracePt t="62910" x="9261475" y="5922963"/>
          <p14:tracePt t="62933" x="9091613" y="5973763"/>
          <p14:tracePt t="62948" x="9013825" y="6008688"/>
          <p14:tracePt t="62960" x="8988425" y="6016625"/>
          <p14:tracePt t="62971" x="8853488" y="6049963"/>
          <p14:tracePt t="62999" x="8640763" y="6102350"/>
          <p14:tracePt t="63019" x="8564563" y="6127750"/>
          <p14:tracePt t="63037" x="8521700" y="6153150"/>
          <p14:tracePt t="63051" x="8428038" y="6194425"/>
          <p14:tracePt t="63065" x="8258175" y="6237288"/>
          <p14:tracePt t="63085" x="8012113" y="6313488"/>
          <p14:tracePt t="63099" x="7570788" y="6391275"/>
          <p14:tracePt t="63114" x="7358063" y="6432550"/>
          <p14:tracePt t="63133" x="6915150" y="6535738"/>
          <p14:tracePt t="63148" x="6694488" y="6577013"/>
          <p14:tracePt t="63160" x="6286500" y="6645275"/>
          <p14:tracePt t="63182" x="5811838" y="6696075"/>
          <p14:tracePt t="63199" x="5548313" y="6713538"/>
          <p14:tracePt t="63215" x="5249863" y="6713538"/>
          <p14:tracePt t="63226" x="5038725" y="6731000"/>
          <p14:tracePt t="63237" x="4970463" y="6731000"/>
          <p14:tracePt t="63265" x="4460875" y="6746875"/>
          <p14:tracePt t="63282" x="4010025" y="6696075"/>
          <p14:tracePt t="63304" x="3703638" y="6627813"/>
          <p14:tracePt t="63316" x="3586163" y="6611938"/>
          <p14:tracePt t="63331" x="3381375" y="6577013"/>
          <p14:tracePt t="63350" x="3186113" y="6492875"/>
          <p14:tracePt t="63366" x="2838450" y="6381750"/>
          <p14:tracePt t="63380" x="2684463" y="6323013"/>
          <p14:tracePt t="63400" x="2293938" y="6153150"/>
          <p14:tracePt t="63416" x="2141538" y="6076950"/>
          <p14:tracePt t="63426" x="2116138" y="6049963"/>
          <p14:tracePt t="63449" x="1758950" y="5889625"/>
          <p14:tracePt t="63466" x="1528763" y="5761038"/>
          <p14:tracePt t="63476" x="1462088" y="5702300"/>
          <p14:tracePt t="63500" x="1198563" y="5446713"/>
          <p14:tracePt t="63516" x="1087438" y="5311775"/>
          <p14:tracePt t="63537" x="1036638" y="5132388"/>
          <p14:tracePt t="63549" x="1019175" y="4987925"/>
          <p14:tracePt t="63565" x="1019175" y="4827588"/>
          <p14:tracePt t="63583" x="1011238" y="4683125"/>
          <p14:tracePt t="63599" x="1011238" y="4589463"/>
          <p14:tracePt t="63614" x="1011238" y="4529138"/>
          <p14:tracePt t="63633" x="1036638" y="4445000"/>
          <p14:tracePt t="63649" x="1138238" y="4368800"/>
          <p14:tracePt t="63854" x="1079500" y="4275138"/>
          <p14:tracePt t="63870" x="798513" y="3875088"/>
          <p14:tracePt t="63883" x="450850" y="3228975"/>
          <p14:tracePt t="63894" x="152400" y="296545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IDOR preventions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Validate a user’s authorization before allowing access to a privileged resource</a:t>
            </a:r>
          </a:p>
          <a:p>
            <a:pPr fontAlgn="base"/>
            <a:r>
              <a:rPr lang="en-US" dirty="0"/>
              <a:t>Whitelisting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  <p:pic>
        <p:nvPicPr>
          <p:cNvPr id="2050" name="Picture 2" descr="Image result for whitelisting">
            <a:extLst>
              <a:ext uri="{FF2B5EF4-FFF2-40B4-BE49-F238E27FC236}">
                <a16:creationId xmlns:a16="http://schemas.microsoft.com/office/drawing/2014/main" id="{312ED4B9-21D2-4F34-9C7A-764ABF455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99"/>
          <a:stretch/>
        </p:blipFill>
        <p:spPr bwMode="auto">
          <a:xfrm>
            <a:off x="6013569" y="3234408"/>
            <a:ext cx="4536467" cy="2070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user authentication">
            <a:extLst>
              <a:ext uri="{FF2B5EF4-FFF2-40B4-BE49-F238E27FC236}">
                <a16:creationId xmlns:a16="http://schemas.microsoft.com/office/drawing/2014/main" id="{069289BD-F1E8-491B-878C-345947C00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3257479"/>
            <a:ext cx="3744790" cy="204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D9624B38-861B-40FF-880A-344D8232AB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8311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99000">
        <p15:prstTrans prst="peelOff"/>
      </p:transition>
    </mc:Choice>
    <mc:Fallback>
      <p:transition spd="slow" advClick="0" advTm="9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69" x="3160713" y="1946275"/>
          <p14:tracePt t="477" x="3074988" y="1911350"/>
          <p14:tracePt t="484" x="2889250" y="1860550"/>
          <p14:tracePt t="492" x="2727325" y="1860550"/>
          <p14:tracePt t="498" x="2668588" y="1852613"/>
          <p14:tracePt t="506" x="2582863" y="1835150"/>
          <p14:tracePt t="513" x="2497138" y="1819275"/>
          <p14:tracePt t="521" x="2379663" y="1801813"/>
          <p14:tracePt t="528" x="2217738" y="1766888"/>
          <p14:tracePt t="535" x="2106613" y="1766888"/>
          <p14:tracePt t="543" x="2030413" y="1741488"/>
          <p14:tracePt t="549" x="1987550" y="1725613"/>
          <p14:tracePt t="557" x="1928813" y="1716088"/>
          <p14:tracePt t="564" x="1835150" y="1682750"/>
          <p14:tracePt t="573" x="1758950" y="1665288"/>
          <p14:tracePt t="579" x="1698625" y="1665288"/>
          <p14:tracePt t="586" x="1682750" y="1649413"/>
          <p14:tracePt t="594" x="1647825" y="1639888"/>
          <p14:tracePt t="601" x="1622425" y="1639888"/>
          <p14:tracePt t="609" x="1606550" y="1631950"/>
          <p14:tracePt t="616" x="1597025" y="1631950"/>
          <p14:tracePt t="624" x="1589088" y="1631950"/>
          <p14:tracePt t="630" x="1579563" y="1622425"/>
          <p14:tracePt t="639" x="1571625" y="1622425"/>
          <p14:tracePt t="646" x="1563688" y="1622425"/>
          <p14:tracePt t="653" x="1554163" y="1614488"/>
          <p14:tracePt t="683" x="1546225" y="1614488"/>
          <p14:tracePt t="691" x="1538288" y="1614488"/>
          <p14:tracePt t="706" x="1528763" y="1614488"/>
          <p14:tracePt t="713" x="1503363" y="1614488"/>
          <p14:tracePt t="720" x="1477963" y="1614488"/>
          <p14:tracePt t="728" x="1452563" y="1614488"/>
          <p14:tracePt t="735" x="1419225" y="1606550"/>
          <p14:tracePt t="742" x="1401763" y="1606550"/>
          <p14:tracePt t="749" x="1384300" y="1606550"/>
          <p14:tracePt t="757" x="1358900" y="1597025"/>
          <p14:tracePt t="764" x="1358900" y="1589088"/>
          <p14:tracePt t="773" x="1350963" y="1589088"/>
          <p14:tracePt t="778" x="1350963" y="1571625"/>
          <p14:tracePt t="786" x="1343025" y="1571625"/>
          <p14:tracePt t="808" x="1333500" y="1571625"/>
          <p14:tracePt t="851" x="1325563" y="1571625"/>
          <p14:tracePt t="874" x="1325563" y="1563688"/>
          <p14:tracePt t="933" x="1333500" y="1563688"/>
          <p14:tracePt t="941" x="1343025" y="1563688"/>
          <p14:tracePt t="955" x="1350963" y="1563688"/>
          <p14:tracePt t="970" x="1368425" y="1563688"/>
          <p14:tracePt t="977" x="1376363" y="1563688"/>
          <p14:tracePt t="992" x="1384300" y="1563688"/>
          <p14:tracePt t="999" x="1393825" y="1563688"/>
          <p14:tracePt t="1022" x="1401763" y="1563688"/>
          <p14:tracePt t="1029" x="1409700" y="1563688"/>
          <p14:tracePt t="1036" x="1419225" y="1563688"/>
          <p14:tracePt t="1043" x="1427163" y="1581150"/>
          <p14:tracePt t="1050" x="1435100" y="1581150"/>
          <p14:tracePt t="1058" x="1444625" y="1581150"/>
          <p14:tracePt t="1065" x="1462088" y="1581150"/>
          <p14:tracePt t="1072" x="1470025" y="1581150"/>
          <p14:tracePt t="1087" x="1495425" y="1581150"/>
          <p14:tracePt t="1101" x="1512888" y="1581150"/>
          <p14:tracePt t="1108" x="1546225" y="1581150"/>
          <p14:tracePt t="1115" x="1589088" y="1581150"/>
          <p14:tracePt t="1123" x="1647825" y="1571625"/>
          <p14:tracePt t="1130" x="1716088" y="1571625"/>
          <p14:tracePt t="1137" x="1817688" y="1555750"/>
          <p14:tracePt t="1144" x="1893888" y="1555750"/>
          <p14:tracePt t="1151" x="1946275" y="1555750"/>
          <p14:tracePt t="1159" x="2005013" y="1546225"/>
          <p14:tracePt t="1166" x="2047875" y="1546225"/>
          <p14:tracePt t="1175" x="2124075" y="1538288"/>
          <p14:tracePt t="1181" x="2182813" y="1530350"/>
          <p14:tracePt t="1189" x="2243138" y="1530350"/>
          <p14:tracePt t="1195" x="2276475" y="1530350"/>
          <p14:tracePt t="1203" x="2286000" y="1530350"/>
          <p14:tracePt t="1210" x="2293938" y="1530350"/>
          <p14:tracePt t="1277" x="2276475" y="1530350"/>
          <p14:tracePt t="1285" x="2243138" y="1530350"/>
          <p14:tracePt t="1292" x="2200275" y="1530350"/>
          <p14:tracePt t="1300" x="2166938" y="1530350"/>
          <p14:tracePt t="1308" x="2124075" y="1512888"/>
          <p14:tracePt t="1314" x="2090738" y="1504950"/>
          <p14:tracePt t="1322" x="2065338" y="1504950"/>
          <p14:tracePt t="1329" x="2005013" y="1487488"/>
          <p14:tracePt t="1336" x="1928813" y="1470025"/>
          <p14:tracePt t="1345" x="1843088" y="1470025"/>
          <p14:tracePt t="1351" x="1766888" y="1462088"/>
          <p14:tracePt t="1358" x="1682750" y="1462088"/>
          <p14:tracePt t="1366" x="1639888" y="1462088"/>
          <p14:tracePt t="1373" x="1614488" y="1462088"/>
          <p14:tracePt t="1379" x="1589088" y="1462088"/>
          <p14:tracePt t="1387" x="1538288" y="1452563"/>
          <p14:tracePt t="1394" x="1512888" y="1452563"/>
          <p14:tracePt t="1401" x="1470025" y="1452563"/>
          <p14:tracePt t="1409" x="1435100" y="1452563"/>
          <p14:tracePt t="1416" x="1409700" y="1452563"/>
          <p14:tracePt t="1424" x="1401763" y="1444625"/>
          <p14:tracePt t="1431" x="1393825" y="1444625"/>
          <p14:tracePt t="1438" x="1376363" y="1436688"/>
          <p14:tracePt t="1446" x="1368425" y="1436688"/>
          <p14:tracePt t="1453" x="1358900" y="1427163"/>
          <p14:tracePt t="1460" x="1350963" y="1427163"/>
          <p14:tracePt t="1557" x="1350963" y="1419225"/>
          <p14:tracePt t="1571" x="1358900" y="1419225"/>
          <p14:tracePt t="1593" x="1368425" y="1419225"/>
          <p14:tracePt t="1616" x="1376363" y="1419225"/>
          <p14:tracePt t="1652" x="1384300" y="1419225"/>
          <p14:tracePt t="1705" x="1393825" y="1419225"/>
          <p14:tracePt t="1725" x="1401763" y="1419225"/>
          <p14:tracePt t="1762" x="1409700" y="1419225"/>
          <p14:tracePt t="1776" x="1419225" y="1419225"/>
          <p14:tracePt t="1791" x="1427163" y="1419225"/>
          <p14:tracePt t="1799" x="1435100" y="1419225"/>
          <p14:tracePt t="1813" x="1444625" y="1419225"/>
          <p14:tracePt t="1820" x="1452563" y="1419225"/>
          <p14:tracePt t="1834" x="1462088" y="1419225"/>
          <p14:tracePt t="1842" x="1470025" y="1419225"/>
          <p14:tracePt t="1849" x="1495425" y="1419225"/>
          <p14:tracePt t="1856" x="1503363" y="1411288"/>
          <p14:tracePt t="1863" x="1512888" y="1411288"/>
          <p14:tracePt t="1878" x="1520825" y="1411288"/>
          <p14:tracePt t="1893" x="1528763" y="1411288"/>
          <p14:tracePt t="2245" x="1546225" y="1411288"/>
          <p14:tracePt t="2252" x="1554163" y="1411288"/>
          <p14:tracePt t="2267" x="1563688" y="1411288"/>
          <p14:tracePt t="2276" x="1579563" y="1411288"/>
          <p14:tracePt t="2290" x="1589088" y="1411288"/>
          <p14:tracePt t="2297" x="1606550" y="1411288"/>
          <p14:tracePt t="2303" x="1622425" y="1411288"/>
          <p14:tracePt t="2310" x="1639888" y="1411288"/>
          <p14:tracePt t="2317" x="1647825" y="1411288"/>
          <p14:tracePt t="2325" x="1665288" y="1411288"/>
          <p14:tracePt t="2332" x="1682750" y="1411288"/>
          <p14:tracePt t="2339" x="1690688" y="1411288"/>
          <p14:tracePt t="2347" x="1708150" y="1411288"/>
          <p14:tracePt t="2361" x="1716088" y="1411288"/>
          <p14:tracePt t="2369" x="1733550" y="1411288"/>
          <p14:tracePt t="2376" x="1741488" y="1411288"/>
          <p14:tracePt t="2384" x="1749425" y="1411288"/>
          <p14:tracePt t="2391" x="1758950" y="1411288"/>
          <p14:tracePt t="2406" x="1766888" y="1411288"/>
          <p14:tracePt t="2413" x="1776413" y="1411288"/>
          <p14:tracePt t="2443" x="1784350" y="1411288"/>
          <p14:tracePt t="2760" x="1809750" y="1411288"/>
          <p14:tracePt t="2767" x="1835150" y="1411288"/>
          <p14:tracePt t="2774" x="1852613" y="1411288"/>
          <p14:tracePt t="2783" x="1868488" y="1411288"/>
          <p14:tracePt t="2791" x="1878013" y="1411288"/>
          <p14:tracePt t="2804" x="1885950" y="1411288"/>
          <p14:tracePt t="2819" x="1893888" y="1411288"/>
          <p14:tracePt t="2848" x="1903413" y="1411288"/>
          <p14:tracePt t="2961" x="1911350" y="1411288"/>
          <p14:tracePt t="2996" x="1920875" y="1411288"/>
          <p14:tracePt t="3040" x="1928813" y="1411288"/>
          <p14:tracePt t="3047" x="1936750" y="1411288"/>
          <p14:tracePt t="3063" x="1946275" y="1411288"/>
          <p14:tracePt t="3077" x="1954213" y="1411288"/>
          <p14:tracePt t="3158" x="1962150" y="1411288"/>
          <p14:tracePt t="3174" x="1979613" y="1411288"/>
          <p14:tracePt t="3181" x="1997075" y="1411288"/>
          <p14:tracePt t="3188" x="2005013" y="1411288"/>
          <p14:tracePt t="3195" x="2038350" y="1401763"/>
          <p14:tracePt t="3201" x="2081213" y="1393825"/>
          <p14:tracePt t="3209" x="2141538" y="1393825"/>
          <p14:tracePt t="3216" x="2243138" y="1385888"/>
          <p14:tracePt t="3224" x="2301875" y="1376363"/>
          <p14:tracePt t="3230" x="2379663" y="1360488"/>
          <p14:tracePt t="3238" x="2405063" y="1360488"/>
          <p14:tracePt t="3245" x="2438400" y="1360488"/>
          <p14:tracePt t="3252" x="2481263" y="1360488"/>
          <p14:tracePt t="3260" x="2524125" y="1360488"/>
          <p14:tracePt t="3267" x="2582863" y="1360488"/>
          <p14:tracePt t="3275" x="2641600" y="1360488"/>
          <p14:tracePt t="3282" x="2676525" y="1360488"/>
          <p14:tracePt t="3290" x="2719388" y="1360488"/>
          <p14:tracePt t="3298" x="2735263" y="1360488"/>
          <p14:tracePt t="3307" x="2752725" y="1360488"/>
          <p14:tracePt t="3320" x="2760663" y="1360488"/>
          <p14:tracePt t="3327" x="2770188" y="1360488"/>
          <p14:tracePt t="3439" x="2770188" y="1368425"/>
          <p14:tracePt t="3453" x="2770188" y="1376363"/>
          <p14:tracePt t="3460" x="2744788" y="1385888"/>
          <p14:tracePt t="3469" x="2659063" y="1393825"/>
          <p14:tracePt t="3476" x="2540000" y="1411288"/>
          <p14:tracePt t="3484" x="2489200" y="1411288"/>
          <p14:tracePt t="3492" x="2430463" y="1401763"/>
          <p14:tracePt t="3497" x="2370138" y="1401763"/>
          <p14:tracePt t="3504" x="2344738" y="1401763"/>
          <p14:tracePt t="3511" x="2319338" y="1401763"/>
          <p14:tracePt t="3526" x="2311400" y="1401763"/>
          <p14:tracePt t="3534" x="2301875" y="1401763"/>
          <p14:tracePt t="3565" x="2319338" y="1401763"/>
          <p14:tracePt t="3571" x="2336800" y="1401763"/>
          <p14:tracePt t="3578" x="2352675" y="1401763"/>
          <p14:tracePt t="3586" x="2395538" y="1401763"/>
          <p14:tracePt t="3593" x="2420938" y="1401763"/>
          <p14:tracePt t="3600" x="2455863" y="1401763"/>
          <p14:tracePt t="3608" x="2489200" y="1401763"/>
          <p14:tracePt t="3615" x="2557463" y="1401763"/>
          <p14:tracePt t="3625" x="2770188" y="1401763"/>
          <p14:tracePt t="3629" x="2846388" y="1401763"/>
          <p14:tracePt t="3637" x="2973388" y="1401763"/>
          <p14:tracePt t="3644" x="3168650" y="1419225"/>
          <p14:tracePt t="3652" x="3373438" y="1419225"/>
          <p14:tracePt t="3659" x="3475038" y="1436688"/>
          <p14:tracePt t="3667" x="3627438" y="1452563"/>
          <p14:tracePt t="3675" x="3797300" y="1452563"/>
          <p14:tracePt t="3680" x="4002088" y="1452563"/>
          <p14:tracePt t="3687" x="4078288" y="1470025"/>
          <p14:tracePt t="3695" x="4205288" y="1470025"/>
          <p14:tracePt t="3702" x="4332288" y="1477963"/>
          <p14:tracePt t="3710" x="4486275" y="1495425"/>
          <p14:tracePt t="3717" x="4545013" y="1504950"/>
          <p14:tracePt t="3725" x="4595813" y="1520825"/>
          <p14:tracePt t="3732" x="4630738" y="1520825"/>
          <p14:tracePt t="3740" x="4646613" y="1520825"/>
          <p14:tracePt t="3746" x="4664075" y="1520825"/>
          <p14:tracePt t="3754" x="4673600" y="1538288"/>
          <p14:tracePt t="3768" x="4681538" y="1538288"/>
          <p14:tracePt t="3857" x="4673600" y="1538288"/>
          <p14:tracePt t="3865" x="4656138" y="1530350"/>
          <p14:tracePt t="3872" x="4587875" y="1520825"/>
          <p14:tracePt t="3881" x="4400550" y="1470025"/>
          <p14:tracePt t="3887" x="4162425" y="1470025"/>
          <p14:tracePt t="3894" x="4052888" y="1470025"/>
          <p14:tracePt t="3901" x="3857625" y="1470025"/>
          <p14:tracePt t="3908" x="3533775" y="1477963"/>
          <p14:tracePt t="3915" x="3381375" y="1477963"/>
          <p14:tracePt t="3923" x="3297238" y="1477963"/>
          <p14:tracePt t="3930" x="3033713" y="1444625"/>
          <p14:tracePt t="3937" x="2820988" y="1427163"/>
          <p14:tracePt t="3945" x="2760663" y="1411288"/>
          <p14:tracePt t="3952" x="2684463" y="1393825"/>
          <p14:tracePt t="3960" x="2668588" y="1385888"/>
          <p14:tracePt t="3967" x="2651125" y="1376363"/>
          <p14:tracePt t="3975" x="2641600" y="1376363"/>
          <p14:tracePt t="3981" x="2633663" y="1376363"/>
          <p14:tracePt t="4010" x="2641600" y="1376363"/>
          <p14:tracePt t="4018" x="2651125" y="1376363"/>
          <p14:tracePt t="4026" x="2676525" y="1376363"/>
          <p14:tracePt t="4033" x="2719388" y="1385888"/>
          <p14:tracePt t="4040" x="2752725" y="1385888"/>
          <p14:tracePt t="4047" x="2795588" y="1385888"/>
          <p14:tracePt t="4055" x="2828925" y="1385888"/>
          <p14:tracePt t="4062" x="2914650" y="1385888"/>
          <p14:tracePt t="4070" x="3109913" y="1385888"/>
          <p14:tracePt t="4077" x="3168650" y="1385888"/>
          <p14:tracePt t="4085" x="3338513" y="1385888"/>
          <p14:tracePt t="4092" x="3551238" y="1376363"/>
          <p14:tracePt t="4099" x="3781425" y="1376363"/>
          <p14:tracePt t="4107" x="3822700" y="1376363"/>
          <p14:tracePt t="4114" x="3951288" y="1376363"/>
          <p14:tracePt t="4123" x="4078288" y="1376363"/>
          <p14:tracePt t="4129" x="4248150" y="1376363"/>
          <p14:tracePt t="4136" x="4281488" y="1376363"/>
          <p14:tracePt t="4144" x="4341813" y="1393825"/>
          <p14:tracePt t="4151" x="4375150" y="1411288"/>
          <p14:tracePt t="4159" x="4392613" y="1411288"/>
          <p14:tracePt t="4166" x="4425950" y="1419225"/>
          <p14:tracePt t="4174" x="4451350" y="1427163"/>
          <p14:tracePt t="4181" x="4460875" y="1427163"/>
          <p14:tracePt t="4217" x="4460875" y="1436688"/>
          <p14:tracePt t="8185" x="4341813" y="1555750"/>
          <p14:tracePt t="8192" x="4291013" y="1597025"/>
          <p14:tracePt t="8200" x="4214813" y="1665288"/>
          <p14:tracePt t="8208" x="4052888" y="1766888"/>
          <p14:tracePt t="8215" x="3959225" y="1819275"/>
          <p14:tracePt t="8224" x="3873500" y="1860550"/>
          <p14:tracePt t="8230" x="3789363" y="1938338"/>
          <p14:tracePt t="8236" x="3713163" y="2022475"/>
          <p14:tracePt t="8243" x="3636963" y="2073275"/>
          <p14:tracePt t="8250" x="3568700" y="2133600"/>
          <p14:tracePt t="8258" x="3492500" y="2166938"/>
          <p14:tracePt t="8265" x="3373438" y="2235200"/>
          <p14:tracePt t="8272" x="3287713" y="2252663"/>
          <p14:tracePt t="8279" x="3236913" y="2278063"/>
          <p14:tracePt t="8286" x="3178175" y="2286000"/>
          <p14:tracePt t="8294" x="3100388" y="2293938"/>
          <p14:tracePt t="8301" x="2990850" y="2328863"/>
          <p14:tracePt t="8309" x="2930525" y="2336800"/>
          <p14:tracePt t="8316" x="2871788" y="2354263"/>
          <p14:tracePt t="8324" x="2828925" y="2354263"/>
          <p14:tracePt t="8331" x="2795588" y="2354263"/>
          <p14:tracePt t="8339" x="2770188" y="2354263"/>
          <p14:tracePt t="8346" x="2760663" y="2354263"/>
          <p14:tracePt t="8353" x="2727325" y="2354263"/>
          <p14:tracePt t="8361" x="2701925" y="2354263"/>
          <p14:tracePt t="8368" x="2676525" y="2362200"/>
          <p14:tracePt t="8376" x="2659063" y="2371725"/>
          <p14:tracePt t="8384" x="2625725" y="2379663"/>
          <p14:tracePt t="8390" x="2600325" y="2387600"/>
          <p14:tracePt t="8398" x="2574925" y="2397125"/>
          <p14:tracePt t="8407" x="2557463" y="2413000"/>
          <p14:tracePt t="8457" x="2574925" y="2413000"/>
          <p14:tracePt t="8464" x="2600325" y="2405063"/>
          <p14:tracePt t="8472" x="2616200" y="2397125"/>
          <p14:tracePt t="8480" x="2668588" y="2387600"/>
          <p14:tracePt t="8486" x="2676525" y="2387600"/>
          <p14:tracePt t="8493" x="2701925" y="2379663"/>
          <p14:tracePt t="8501" x="2744788" y="2371725"/>
          <p14:tracePt t="8508" x="2846388" y="2362200"/>
          <p14:tracePt t="8515" x="3008313" y="2319338"/>
          <p14:tracePt t="8522" x="3135313" y="2319338"/>
          <p14:tracePt t="8529" x="3236913" y="2303463"/>
          <p14:tracePt t="8536" x="3262313" y="2293938"/>
          <p14:tracePt t="8544" x="3348038" y="2293938"/>
          <p14:tracePt t="8551" x="3508375" y="2268538"/>
          <p14:tracePt t="8559" x="3602038" y="2268538"/>
          <p14:tracePt t="8566" x="3729038" y="2268538"/>
          <p14:tracePt t="8575" x="3763963" y="2268538"/>
          <p14:tracePt t="8582" x="3806825" y="2260600"/>
          <p14:tracePt t="8590" x="3933825" y="2260600"/>
          <p14:tracePt t="8596" x="4035425" y="2260600"/>
          <p14:tracePt t="8604" x="4162425" y="2252663"/>
          <p14:tracePt t="8611" x="4222750" y="2235200"/>
          <p14:tracePt t="8619" x="4256088" y="2235200"/>
          <p14:tracePt t="8626" x="4273550" y="2235200"/>
          <p14:tracePt t="8633" x="4291013" y="2235200"/>
          <p14:tracePt t="8641" x="4298950" y="2235200"/>
          <p14:tracePt t="8648" x="4298950" y="2243138"/>
          <p14:tracePt t="8707" x="4298950" y="2252663"/>
          <p14:tracePt t="8744" x="4273550" y="2252663"/>
          <p14:tracePt t="8752" x="4214813" y="2252663"/>
          <p14:tracePt t="8758" x="4129088" y="2235200"/>
          <p14:tracePt t="8767" x="4044950" y="2235200"/>
          <p14:tracePt t="8775" x="3883025" y="2209800"/>
          <p14:tracePt t="8780" x="3822700" y="2209800"/>
          <p14:tracePt t="8788" x="3763963" y="2200275"/>
          <p14:tracePt t="8794" x="3611563" y="2174875"/>
          <p14:tracePt t="8802" x="3492500" y="2166938"/>
          <p14:tracePt t="8809" x="3355975" y="2149475"/>
          <p14:tracePt t="8817" x="3305175" y="2141538"/>
          <p14:tracePt t="8824" x="3270250" y="2133600"/>
          <p14:tracePt t="8832" x="3244850" y="2116138"/>
          <p14:tracePt t="8840" x="3194050" y="2098675"/>
          <p14:tracePt t="8847" x="3168650" y="2073275"/>
          <p14:tracePt t="8854" x="3127375" y="2065338"/>
          <p14:tracePt t="8861" x="3100388" y="2055813"/>
          <p14:tracePt t="8869" x="3092450" y="2055813"/>
          <p14:tracePt t="8876" x="3084513" y="2055813"/>
          <p14:tracePt t="8920" x="3109913" y="2055813"/>
          <p14:tracePt t="8927" x="3117850" y="2055813"/>
          <p14:tracePt t="8934" x="3143250" y="2055813"/>
          <p14:tracePt t="8942" x="3160713" y="2065338"/>
          <p14:tracePt t="8949" x="3168650" y="2065338"/>
          <p14:tracePt t="8957" x="3194050" y="2065338"/>
          <p14:tracePt t="8964" x="3203575" y="2065338"/>
          <p14:tracePt t="8971" x="3228975" y="2065338"/>
          <p14:tracePt t="8978" x="3297238" y="2073275"/>
          <p14:tracePt t="8986" x="3424238" y="2073275"/>
          <p14:tracePt t="8993" x="3525838" y="2098675"/>
          <p14:tracePt t="9000" x="3652838" y="2098675"/>
          <p14:tracePt t="9008" x="3687763" y="2108200"/>
          <p14:tracePt t="9015" x="3756025" y="2108200"/>
          <p14:tracePt t="9023" x="3814763" y="2116138"/>
          <p14:tracePt t="9029" x="3941763" y="2116138"/>
          <p14:tracePt t="9037" x="4070350" y="2116138"/>
          <p14:tracePt t="9045" x="4137025" y="2116138"/>
          <p14:tracePt t="9052" x="4197350" y="2124075"/>
          <p14:tracePt t="9059" x="4240213" y="2124075"/>
          <p14:tracePt t="9066" x="4273550" y="2124075"/>
          <p14:tracePt t="9075" x="4316413" y="2124075"/>
          <p14:tracePt t="9081" x="4375150" y="2124075"/>
          <p14:tracePt t="9088" x="4418013" y="2124075"/>
          <p14:tracePt t="9096" x="4443413" y="2124075"/>
          <p14:tracePt t="9103" x="4468813" y="2124075"/>
          <p14:tracePt t="9111" x="4476750" y="2124075"/>
          <p14:tracePt t="9117" x="4476750" y="2133600"/>
          <p14:tracePt t="9125" x="4486275" y="2133600"/>
          <p14:tracePt t="38937" x="4443413" y="2159000"/>
          <p14:tracePt t="38944" x="4410075" y="2166938"/>
          <p14:tracePt t="38952" x="4359275" y="2184400"/>
          <p14:tracePt t="38959" x="4306888" y="2184400"/>
          <p14:tracePt t="38966" x="4256088" y="2200275"/>
          <p14:tracePt t="38973" x="4171950" y="2227263"/>
          <p14:tracePt t="38980" x="4095750" y="2235200"/>
          <p14:tracePt t="38987" x="4035425" y="2235200"/>
          <p14:tracePt t="38994" x="4010025" y="2235200"/>
          <p14:tracePt t="39001" x="3967163" y="2235200"/>
          <p14:tracePt t="39009" x="3933825" y="2235200"/>
          <p14:tracePt t="39016" x="3908425" y="2235200"/>
          <p14:tracePt t="39024" x="3883025" y="2243138"/>
          <p14:tracePt t="39031" x="3822700" y="2252663"/>
          <p14:tracePt t="39039" x="3746500" y="2260600"/>
          <p14:tracePt t="39046" x="3687763" y="2268538"/>
          <p14:tracePt t="39053" x="3611563" y="2286000"/>
          <p14:tracePt t="39061" x="3594100" y="2293938"/>
          <p14:tracePt t="39068" x="3533775" y="2319338"/>
          <p14:tracePt t="39075" x="3508375" y="2328863"/>
          <p14:tracePt t="39083" x="3500438" y="2328863"/>
          <p14:tracePt t="39090" x="3475038" y="2336800"/>
          <p14:tracePt t="39097" x="3467100" y="2336800"/>
          <p14:tracePt t="39106" x="3457575" y="2336800"/>
          <p14:tracePt t="39150" x="3457575" y="2344738"/>
          <p14:tracePt t="39164" x="3467100" y="2354263"/>
          <p14:tracePt t="39172" x="3492500" y="2354263"/>
          <p14:tracePt t="39180" x="3508375" y="2354263"/>
          <p14:tracePt t="39187" x="3533775" y="2354263"/>
          <p14:tracePt t="39196" x="3619500" y="2354263"/>
          <p14:tracePt t="39199" x="3746500" y="2354263"/>
          <p14:tracePt t="39207" x="3925888" y="2379663"/>
          <p14:tracePt t="39214" x="3959225" y="2379663"/>
          <p14:tracePt t="39223" x="4129088" y="2387600"/>
          <p14:tracePt t="39229" x="4291013" y="2387600"/>
          <p14:tracePt t="39236" x="4468813" y="2430463"/>
          <p14:tracePt t="39244" x="4511675" y="2430463"/>
          <p14:tracePt t="39251" x="4570413" y="2430463"/>
          <p14:tracePt t="39258" x="4699000" y="2438400"/>
          <p14:tracePt t="39265" x="4783138" y="2455863"/>
          <p14:tracePt t="39273" x="4884738" y="2463800"/>
          <p14:tracePt t="39281" x="4945063" y="2463800"/>
          <p14:tracePt t="39288" x="4970463" y="2463800"/>
          <p14:tracePt t="39296" x="4995863" y="2463800"/>
          <p14:tracePt t="39304" x="5021263" y="2463800"/>
          <p14:tracePt t="39311" x="5038725" y="2463800"/>
          <p14:tracePt t="39318" x="5046663" y="2463800"/>
          <p14:tracePt t="39326" x="5080000" y="2463800"/>
          <p14:tracePt t="39333" x="5097463" y="2463800"/>
          <p14:tracePt t="39356" x="5106988" y="2463800"/>
          <p14:tracePt t="39604" x="5097463" y="2463800"/>
          <p14:tracePt t="39633" x="5089525" y="2463800"/>
          <p14:tracePt t="39670" x="5072063" y="2463800"/>
          <p14:tracePt t="39677" x="5064125" y="2463800"/>
          <p14:tracePt t="39685" x="5064125" y="2455863"/>
          <p14:tracePt t="39693" x="5054600" y="2455863"/>
          <p14:tracePt t="39700" x="5046663" y="2447925"/>
          <p14:tracePt t="39707" x="5038725" y="2430463"/>
          <p14:tracePt t="39725" x="5029200" y="2413000"/>
          <p14:tracePt t="39729" x="5021263" y="2405063"/>
          <p14:tracePt t="39736" x="5013325" y="2405063"/>
          <p14:tracePt t="39745" x="4995863" y="2387600"/>
          <p14:tracePt t="39751" x="4945063" y="2362200"/>
          <p14:tracePt t="39759" x="4876800" y="2336800"/>
          <p14:tracePt t="39766" x="4783138" y="2311400"/>
          <p14:tracePt t="39775" x="4714875" y="2303463"/>
          <p14:tracePt t="39780" x="4656138" y="2293938"/>
          <p14:tracePt t="39788" x="4579938" y="2286000"/>
          <p14:tracePt t="39795" x="4503738" y="2252663"/>
          <p14:tracePt t="39803" x="4392613" y="2252663"/>
          <p14:tracePt t="39810" x="4230688" y="2268538"/>
          <p14:tracePt t="39818" x="4086225" y="2278063"/>
          <p14:tracePt t="39825" x="4017963" y="2278063"/>
          <p14:tracePt t="39832" x="3883025" y="2278063"/>
          <p14:tracePt t="39840" x="3636963" y="2311400"/>
          <p14:tracePt t="39847" x="3424238" y="2319338"/>
          <p14:tracePt t="39854" x="3355975" y="2336800"/>
          <p14:tracePt t="39861" x="3152775" y="2362200"/>
          <p14:tracePt t="39868" x="2955925" y="2405063"/>
          <p14:tracePt t="39875" x="2811463" y="2422525"/>
          <p14:tracePt t="39883" x="2786063" y="2430463"/>
          <p14:tracePt t="39892" x="2684463" y="2463800"/>
          <p14:tracePt t="39897" x="2514600" y="2532063"/>
          <p14:tracePt t="39904" x="2395538" y="2574925"/>
          <p14:tracePt t="39912" x="2286000" y="2633663"/>
          <p14:tracePt t="39920" x="2208213" y="2676525"/>
          <p14:tracePt t="39926" x="2141538" y="2711450"/>
          <p14:tracePt t="39934" x="2022475" y="2795588"/>
          <p14:tracePt t="39942" x="1903413" y="2863850"/>
          <p14:tracePt t="39948" x="1827213" y="2897188"/>
          <p14:tracePt t="39956" x="1741488" y="2932113"/>
          <p14:tracePt t="39963" x="1682750" y="2949575"/>
          <p14:tracePt t="39970" x="1657350" y="2965450"/>
          <p14:tracePt t="39978" x="1597025" y="2982913"/>
          <p14:tracePt t="39985" x="1571625" y="3000375"/>
          <p14:tracePt t="39993" x="1554163" y="3008313"/>
          <p14:tracePt t="40000" x="1520825" y="3016250"/>
          <p14:tracePt t="40007" x="1512888" y="3025775"/>
          <p14:tracePt t="40014" x="1495425" y="3033713"/>
          <p14:tracePt t="40029" x="1487488" y="3051175"/>
          <p14:tracePt t="40036" x="1477963" y="3051175"/>
          <p14:tracePt t="40051" x="1462088" y="3059113"/>
          <p14:tracePt t="40088" x="1470025" y="3059113"/>
          <p14:tracePt t="40104" x="1477963" y="3059113"/>
          <p14:tracePt t="40111" x="1495425" y="3059113"/>
          <p14:tracePt t="40125" x="1520825" y="3059113"/>
          <p14:tracePt t="40133" x="1538288" y="3059113"/>
          <p14:tracePt t="40141" x="1563688" y="3059113"/>
          <p14:tracePt t="40147" x="1614488" y="3059113"/>
          <p14:tracePt t="40155" x="1665288" y="3067050"/>
          <p14:tracePt t="40162" x="1741488" y="3076575"/>
          <p14:tracePt t="40169" x="1868488" y="3094038"/>
          <p14:tracePt t="40178" x="1936750" y="3101975"/>
          <p14:tracePt t="40185" x="2065338" y="3101975"/>
          <p14:tracePt t="40190" x="2098675" y="3109913"/>
          <p14:tracePt t="40197" x="2166938" y="3109913"/>
          <p14:tracePt t="40206" x="2293938" y="3094038"/>
          <p14:tracePt t="40212" x="2395538" y="3094038"/>
          <p14:tracePt t="40219" x="2524125" y="3094038"/>
          <p14:tracePt t="40227" x="2582863" y="3084513"/>
          <p14:tracePt t="40234" x="2641600" y="3076575"/>
          <p14:tracePt t="40242" x="2668588" y="3067050"/>
          <p14:tracePt t="40249" x="2701925" y="3059113"/>
          <p14:tracePt t="40256" x="2719388" y="3059113"/>
          <p14:tracePt t="40264" x="2727325" y="3059113"/>
          <p14:tracePt t="40278" x="2735263" y="3059113"/>
          <p14:tracePt t="40324" x="2735263" y="3067050"/>
          <p14:tracePt t="40339" x="2735263" y="3076575"/>
          <p14:tracePt t="40353" x="2727325" y="3076575"/>
          <p14:tracePt t="40360" x="2719388" y="3076575"/>
          <p14:tracePt t="40367" x="2684463" y="3076575"/>
          <p14:tracePt t="40376" x="2659063" y="3076575"/>
          <p14:tracePt t="40382" x="2641600" y="3076575"/>
          <p14:tracePt t="40391" x="2557463" y="3067050"/>
          <p14:tracePt t="40397" x="2420938" y="3084513"/>
          <p14:tracePt t="40404" x="2327275" y="3109913"/>
          <p14:tracePt t="40411" x="2243138" y="3135313"/>
          <p14:tracePt t="40419" x="2182813" y="3160713"/>
          <p14:tracePt t="40426" x="2116138" y="3170238"/>
          <p14:tracePt t="40433" x="2073275" y="3178175"/>
          <p14:tracePt t="40440" x="2012950" y="3186113"/>
          <p14:tracePt t="40447" x="1987550" y="3186113"/>
          <p14:tracePt t="40456" x="1928813" y="3186113"/>
          <p14:tracePt t="40461" x="1903413" y="3186113"/>
          <p14:tracePt t="40469" x="1852613" y="3186113"/>
          <p14:tracePt t="40476" x="1827213" y="3195638"/>
          <p14:tracePt t="40483" x="1792288" y="3195638"/>
          <p14:tracePt t="40491" x="1766888" y="3203575"/>
          <p14:tracePt t="40498" x="1749425" y="3211513"/>
          <p14:tracePt t="40505" x="1733550" y="3211513"/>
          <p14:tracePt t="40513" x="1708150" y="3211513"/>
          <p14:tracePt t="40521" x="1698625" y="3211513"/>
          <p14:tracePt t="40528" x="1682750" y="3228975"/>
          <p14:tracePt t="40535" x="1673225" y="3228975"/>
          <p14:tracePt t="40549" x="1665288" y="3228975"/>
          <p14:tracePt t="40557" x="1647825" y="3228975"/>
          <p14:tracePt t="40609" x="1657350" y="3228975"/>
          <p14:tracePt t="40616" x="1665288" y="3228975"/>
          <p14:tracePt t="40639" x="1673225" y="3228975"/>
          <p14:tracePt t="40646" x="1682750" y="3228975"/>
          <p14:tracePt t="40653" x="1690688" y="3228975"/>
          <p14:tracePt t="40661" x="1690688" y="3221038"/>
          <p14:tracePt t="40668" x="1698625" y="3221038"/>
          <p14:tracePt t="40682" x="1708150" y="3211513"/>
          <p14:tracePt t="40691" x="1716088" y="3211513"/>
          <p14:tracePt t="40697" x="1724025" y="3203575"/>
          <p14:tracePt t="40704" x="1733550" y="3195638"/>
          <p14:tracePt t="40719" x="1776413" y="3186113"/>
          <p14:tracePt t="40726" x="1817688" y="3186113"/>
          <p14:tracePt t="40734" x="1893888" y="3178175"/>
          <p14:tracePt t="40741" x="1936750" y="3178175"/>
          <p14:tracePt t="40749" x="2005013" y="3178175"/>
          <p14:tracePt t="40757" x="2047875" y="3178175"/>
          <p14:tracePt t="40763" x="2081213" y="3178175"/>
          <p14:tracePt t="40770" x="2106613" y="3170238"/>
          <p14:tracePt t="40777" x="2116138" y="3170238"/>
          <p14:tracePt t="40784" x="2124075" y="3170238"/>
          <p14:tracePt t="40792" x="2149475" y="3170238"/>
          <p14:tracePt t="40808" x="2157413" y="3170238"/>
          <p14:tracePt t="40824" x="2166938" y="3170238"/>
          <p14:tracePt t="41291" x="2166938" y="3178175"/>
          <p14:tracePt t="49718" x="2208213" y="3186113"/>
          <p14:tracePt t="49726" x="2251075" y="3195638"/>
          <p14:tracePt t="49734" x="2311400" y="3211513"/>
          <p14:tracePt t="49740" x="2413000" y="3221038"/>
          <p14:tracePt t="49747" x="2514600" y="3228975"/>
          <p14:tracePt t="49755" x="2616200" y="3246438"/>
          <p14:tracePt t="49762" x="2719388" y="3254375"/>
          <p14:tracePt t="49769" x="2744788" y="3263900"/>
          <p14:tracePt t="49777" x="2820988" y="3279775"/>
          <p14:tracePt t="49784" x="2922588" y="3305175"/>
          <p14:tracePt t="49791" x="3024188" y="3314700"/>
          <p14:tracePt t="49799" x="3109913" y="3340100"/>
          <p14:tracePt t="49806" x="3186113" y="3355975"/>
          <p14:tracePt t="49814" x="3254375" y="3398838"/>
          <p14:tracePt t="49820" x="3297238" y="3424238"/>
          <p14:tracePt t="49828" x="3373438" y="3441700"/>
          <p14:tracePt t="49835" x="3533775" y="3484563"/>
          <p14:tracePt t="49842" x="3602038" y="3509963"/>
          <p14:tracePt t="49849" x="3703638" y="3535363"/>
          <p14:tracePt t="49856" x="3746500" y="3552825"/>
          <p14:tracePt t="49864" x="3806825" y="3560763"/>
          <p14:tracePt t="49872" x="3873500" y="3586163"/>
          <p14:tracePt t="49890" x="4222750" y="3619500"/>
          <p14:tracePt t="49893" x="4316413" y="3619500"/>
          <p14:tracePt t="49901" x="4392613" y="3636963"/>
          <p14:tracePt t="49908" x="4570413" y="3662363"/>
          <p14:tracePt t="49916" x="4724400" y="3671888"/>
          <p14:tracePt t="49923" x="4919663" y="3671888"/>
          <p14:tracePt t="49930" x="4978400" y="3687763"/>
          <p14:tracePt t="49938" x="5080000" y="3738563"/>
          <p14:tracePt t="49945" x="5267325" y="3781425"/>
          <p14:tracePt t="49953" x="5454650" y="3867150"/>
          <p14:tracePt t="49960" x="5530850" y="3908425"/>
          <p14:tracePt t="49968" x="5591175" y="3976688"/>
          <p14:tracePt t="49975" x="5667375" y="4027488"/>
          <p14:tracePt t="49982" x="5862638" y="4113213"/>
          <p14:tracePt t="49989" x="5938838" y="4146550"/>
          <p14:tracePt t="49997" x="6065838" y="4171950"/>
          <p14:tracePt t="50005" x="6100763" y="4181475"/>
          <p14:tracePt t="50011" x="6142038" y="4206875"/>
          <p14:tracePt t="50019" x="6194425" y="4240213"/>
          <p14:tracePt t="50026" x="6270625" y="4249738"/>
          <p14:tracePt t="50034" x="6397625" y="4275138"/>
          <p14:tracePt t="50041" x="6473825" y="4283075"/>
          <p14:tracePt t="50048" x="6575425" y="4300538"/>
          <p14:tracePt t="50056" x="6618288" y="4333875"/>
          <p14:tracePt t="50063" x="6669088" y="4351338"/>
          <p14:tracePt t="50071" x="6694488" y="4368800"/>
          <p14:tracePt t="50078" x="6719888" y="4384675"/>
          <p14:tracePt t="50085" x="6762750" y="4419600"/>
          <p14:tracePt t="50093" x="6805613" y="4452938"/>
          <p14:tracePt t="50101" x="6848475" y="4470400"/>
          <p14:tracePt t="50108" x="6873875" y="4486275"/>
          <p14:tracePt t="50115" x="6907213" y="4513263"/>
          <p14:tracePt t="50124" x="6932613" y="4529138"/>
          <p14:tracePt t="50130" x="6958013" y="4538663"/>
          <p14:tracePt t="50137" x="6958013" y="4546600"/>
          <p14:tracePt t="50145" x="6975475" y="4564063"/>
          <p14:tracePt t="50152" x="7000875" y="4589463"/>
          <p14:tracePt t="50159" x="7018338" y="4597400"/>
          <p14:tracePt t="50167" x="7034213" y="4648200"/>
          <p14:tracePt t="50176" x="7051675" y="4683125"/>
          <p14:tracePt t="50182" x="7102475" y="4749800"/>
          <p14:tracePt t="50191" x="7137400" y="4835525"/>
          <p14:tracePt t="50197" x="7162800" y="4954588"/>
          <p14:tracePt t="50204" x="7178675" y="5022850"/>
          <p14:tracePt t="50211" x="7204075" y="5073650"/>
          <p14:tracePt t="50217" x="7221538" y="5106988"/>
          <p14:tracePt t="50225" x="7239000" y="5132388"/>
          <p14:tracePt t="50232" x="7246938" y="5157788"/>
          <p14:tracePt t="50239" x="7246938" y="5183188"/>
          <p14:tracePt t="50246" x="7256463" y="5208588"/>
          <p14:tracePt t="50254" x="7256463" y="5235575"/>
          <p14:tracePt t="50261" x="7178675" y="5405438"/>
          <p14:tracePt t="50268" x="7069138" y="5626100"/>
          <p14:tracePt t="50571" x="7051675" y="5616575"/>
          <p14:tracePt t="50577" x="7000875" y="5591175"/>
          <p14:tracePt t="50585" x="6975475" y="5583238"/>
          <p14:tracePt t="50592" x="6967538" y="5575300"/>
          <p14:tracePt t="50628" x="6992938" y="5575300"/>
          <p14:tracePt t="50636" x="7008813" y="5575300"/>
          <p14:tracePt t="50643" x="7018338" y="5575300"/>
          <p14:tracePt t="50650" x="7034213" y="5575300"/>
          <p14:tracePt t="50665" x="7043738" y="5575300"/>
          <p14:tracePt t="50674" x="7051675" y="5575300"/>
          <p14:tracePt t="50680" x="7059613" y="5575300"/>
          <p14:tracePt t="50703" x="7069138" y="5575300"/>
          <p14:tracePt t="50717" x="7077075" y="5575300"/>
          <p14:tracePt t="50747" x="7085013" y="5565775"/>
          <p14:tracePt t="50754" x="7094538" y="5557838"/>
          <p14:tracePt t="50761" x="7119938" y="5549900"/>
          <p14:tracePt t="50769" x="7145338" y="5514975"/>
          <p14:tracePt t="50776" x="7145338" y="5507038"/>
          <p14:tracePt t="50783" x="7162800" y="5497513"/>
          <p14:tracePt t="50791" x="7188200" y="5472113"/>
          <p14:tracePt t="50798" x="7196138" y="5464175"/>
          <p14:tracePt t="50807" x="7196138" y="5456238"/>
          <p14:tracePt t="50814" x="7204075" y="5456238"/>
          <p14:tracePt t="50850" x="7213600" y="5446713"/>
          <p14:tracePt t="50873" x="7213600" y="5438775"/>
          <p14:tracePt t="50894" x="7213600" y="5430838"/>
          <p14:tracePt t="50902" x="7204075" y="5430838"/>
          <p14:tracePt t="50917" x="7196138" y="5413375"/>
          <p14:tracePt t="50925" x="7178675" y="5413375"/>
          <p14:tracePt t="50939" x="7170738" y="5405438"/>
          <p14:tracePt t="50953" x="7162800" y="5405438"/>
          <p14:tracePt t="51085" x="7188200" y="5405438"/>
          <p14:tracePt t="51414" x="7221538" y="5405438"/>
          <p14:tracePt t="51421" x="7239000" y="5405438"/>
          <p14:tracePt t="51428" x="7246938" y="5395913"/>
          <p14:tracePt t="51436" x="7264400" y="5395913"/>
          <p14:tracePt t="51444" x="7272338" y="5395913"/>
          <p14:tracePt t="51473" x="7281863" y="5387975"/>
          <p14:tracePt t="51487" x="7307263" y="5370513"/>
          <p14:tracePt t="51495" x="7373938" y="5327650"/>
          <p14:tracePt t="51502" x="7434263" y="5294313"/>
          <p14:tracePt t="51508" x="7621588" y="5243513"/>
          <p14:tracePt t="51516" x="7748588" y="5208588"/>
          <p14:tracePt t="51525" x="7875588" y="5175250"/>
          <p14:tracePt t="51531" x="7910513" y="5167313"/>
          <p14:tracePt t="51541" x="7943850" y="5157788"/>
          <p14:tracePt t="51547" x="7977188" y="5149850"/>
          <p14:tracePt t="51553" x="8012113" y="5141913"/>
          <p14:tracePt t="51560" x="8029575" y="5132388"/>
          <p14:tracePt t="51568" x="8037513" y="5132388"/>
          <p14:tracePt t="51575" x="8045450" y="5116513"/>
          <p14:tracePt t="51597" x="8054975" y="5116513"/>
          <p14:tracePt t="51656" x="8062913" y="5106988"/>
          <p14:tracePt t="51663" x="8105775" y="5091113"/>
          <p14:tracePt t="51670" x="8240713" y="5005388"/>
          <p14:tracePt t="51678" x="8318500" y="4972050"/>
          <p14:tracePt t="51685" x="8369300" y="4954588"/>
          <p14:tracePt t="51692" x="8410575" y="4929188"/>
          <p14:tracePt t="51700" x="8428038" y="4919663"/>
          <p14:tracePt t="51708" x="8435975" y="4911725"/>
          <p14:tracePt t="51810" x="8435975" y="4903788"/>
          <p14:tracePt t="51847" x="8435975" y="4894263"/>
          <p14:tracePt t="51861" x="8428038" y="4894263"/>
          <p14:tracePt t="51868" x="8428038" y="4886325"/>
          <p14:tracePt t="51884" x="8428038" y="4878388"/>
          <p14:tracePt t="51898" x="8410575" y="4878388"/>
          <p14:tracePt t="51906" x="8402638" y="4868863"/>
          <p14:tracePt t="51912" x="8402638" y="4843463"/>
          <p14:tracePt t="51920" x="8369300" y="4802188"/>
          <p14:tracePt t="51927" x="8343900" y="4775200"/>
          <p14:tracePt t="51935" x="8308975" y="4749800"/>
          <p14:tracePt t="51942" x="8283575" y="4724400"/>
          <p14:tracePt t="51948" x="8258175" y="4708525"/>
          <p14:tracePt t="51956" x="8224838" y="4691063"/>
          <p14:tracePt t="51963" x="8199438" y="4665663"/>
          <p14:tracePt t="51971" x="8189913" y="4657725"/>
          <p14:tracePt t="51978" x="8156575" y="4640263"/>
          <p14:tracePt t="51985" x="8139113" y="4622800"/>
          <p14:tracePt t="51993" x="8121650" y="4597400"/>
          <p14:tracePt t="52000" x="8105775" y="4579938"/>
          <p14:tracePt t="52007" x="8088313" y="4554538"/>
          <p14:tracePt t="52015" x="8070850" y="4546600"/>
          <p14:tracePt t="52023" x="8054975" y="4513263"/>
          <p14:tracePt t="52030" x="8029575" y="4486275"/>
          <p14:tracePt t="52037" x="7977188" y="4445000"/>
          <p14:tracePt t="52044" x="7926388" y="4402138"/>
          <p14:tracePt t="52052" x="7867650" y="4384675"/>
          <p14:tracePt t="52059" x="7842250" y="4368800"/>
          <p14:tracePt t="52067" x="7781925" y="4359275"/>
          <p14:tracePt t="52074" x="7756525" y="4351338"/>
          <p14:tracePt t="52081" x="7748588" y="4351338"/>
          <p14:tracePt t="52090" x="7740650" y="4351338"/>
          <p14:tracePt t="52096" x="7731125" y="4351338"/>
          <p14:tracePt t="52103" x="7715250" y="4341813"/>
          <p14:tracePt t="52111" x="7705725" y="4341813"/>
          <p14:tracePt t="52118" x="7705725" y="4325938"/>
          <p14:tracePt t="52125" x="7697788" y="4316413"/>
          <p14:tracePt t="52132" x="7688263" y="4316413"/>
          <p14:tracePt t="52140" x="7672388" y="4300538"/>
          <p14:tracePt t="52148" x="7672388" y="4283075"/>
          <p14:tracePt t="52157" x="7646988" y="4283075"/>
          <p14:tracePt t="52162" x="7637463" y="4257675"/>
          <p14:tracePt t="52170" x="7621588" y="4232275"/>
          <p14:tracePt t="52177" x="7604125" y="4206875"/>
          <p14:tracePt t="52184" x="7586663" y="4164013"/>
          <p14:tracePt t="52191" x="7570788" y="4113213"/>
          <p14:tracePt t="52199" x="7561263" y="4070350"/>
          <p14:tracePt t="52206" x="7561263" y="4037013"/>
          <p14:tracePt t="52214" x="7561263" y="4011613"/>
          <p14:tracePt t="52221" x="7561263" y="3986213"/>
          <p14:tracePt t="52228" x="7561263" y="3968750"/>
          <p14:tracePt t="52236" x="7561263" y="3951288"/>
          <p14:tracePt t="52243" x="7578725" y="3917950"/>
          <p14:tracePt t="52250" x="7578725" y="3908425"/>
          <p14:tracePt t="52257" x="7586663" y="3892550"/>
          <p14:tracePt t="52265" x="7604125" y="3883025"/>
          <p14:tracePt t="52273" x="7621588" y="3857625"/>
          <p14:tracePt t="52279" x="7629525" y="3849688"/>
          <p14:tracePt t="52288" x="7662863" y="3816350"/>
          <p14:tracePt t="52294" x="7688263" y="3798888"/>
          <p14:tracePt t="52301" x="7723188" y="3781425"/>
          <p14:tracePt t="52309" x="7756525" y="3748088"/>
          <p14:tracePt t="52316" x="7791450" y="3722688"/>
          <p14:tracePt t="52324" x="7842250" y="3705225"/>
          <p14:tracePt t="52331" x="7893050" y="3662363"/>
          <p14:tracePt t="52340" x="7943850" y="3646488"/>
          <p14:tracePt t="52345" x="7969250" y="3636963"/>
          <p14:tracePt t="52353" x="7969250" y="3629025"/>
          <p14:tracePt t="52360" x="7977188" y="3619500"/>
          <p14:tracePt t="52367" x="7986713" y="3619500"/>
          <p14:tracePt t="52405" x="8004175" y="3619500"/>
          <p14:tracePt t="52442" x="8004175" y="3629025"/>
          <p14:tracePt t="52456" x="8012113" y="3629025"/>
          <p14:tracePt t="52463" x="8020050" y="3629025"/>
          <p14:tracePt t="52470" x="8037513" y="3636963"/>
          <p14:tracePt t="52478" x="8045450" y="3646488"/>
          <p14:tracePt t="52486" x="8054975" y="3662363"/>
          <p14:tracePt t="52493" x="8070850" y="3671888"/>
          <p14:tracePt t="52500" x="8080375" y="3671888"/>
          <p14:tracePt t="52515" x="8088313" y="3679825"/>
          <p14:tracePt t="52524" x="8096250" y="3687763"/>
          <p14:tracePt t="52529" x="8096250" y="3697288"/>
          <p14:tracePt t="52538" x="8105775" y="3705225"/>
          <p14:tracePt t="52544" x="8121650" y="3713163"/>
          <p14:tracePt t="52551" x="8139113" y="3738563"/>
          <p14:tracePt t="52558" x="8156575" y="3738563"/>
          <p14:tracePt t="52566" x="8174038" y="3756025"/>
          <p14:tracePt t="52574" x="8181975" y="3763963"/>
          <p14:tracePt t="52581" x="8181975" y="3773488"/>
          <p14:tracePt t="52610" x="8181975" y="3781425"/>
          <p14:tracePt t="52625" x="8181975" y="3798888"/>
          <p14:tracePt t="52633" x="8174038" y="3798888"/>
          <p14:tracePt t="52648" x="8164513" y="3806825"/>
          <p14:tracePt t="52655" x="8156575" y="3816350"/>
          <p14:tracePt t="52662" x="8147050" y="3816350"/>
          <p14:tracePt t="52669" x="8139113" y="3824288"/>
          <p14:tracePt t="52676" x="8131175" y="3832225"/>
          <p14:tracePt t="52685" x="8131175" y="3841750"/>
          <p14:tracePt t="52692" x="8121650" y="3841750"/>
          <p14:tracePt t="52699" x="8113713" y="3841750"/>
          <p14:tracePt t="52708" x="8105775" y="3857625"/>
          <p14:tracePt t="52721" x="8096250" y="3867150"/>
          <p14:tracePt t="52728" x="8070850" y="3867150"/>
          <p14:tracePt t="52735" x="8054975" y="3875088"/>
          <p14:tracePt t="52742" x="8029575" y="3875088"/>
          <p14:tracePt t="52750" x="7961313" y="3883025"/>
          <p14:tracePt t="52757" x="7943850" y="3892550"/>
          <p14:tracePt t="52764" x="7885113" y="3908425"/>
          <p14:tracePt t="52773" x="7842250" y="3917950"/>
          <p14:tracePt t="52779" x="7807325" y="3925888"/>
          <p14:tracePt t="52786" x="7781925" y="3925888"/>
          <p14:tracePt t="52794" x="7766050" y="3925888"/>
          <p14:tracePt t="52801" x="7766050" y="3943350"/>
          <p14:tracePt t="52809" x="7756525" y="3943350"/>
          <p14:tracePt t="52816" x="7740650" y="3943350"/>
          <p14:tracePt t="52854" x="7731125" y="3943350"/>
          <p14:tracePt t="52934" x="7731125" y="3935413"/>
          <p14:tracePt t="52948" x="7766050" y="3935413"/>
          <p14:tracePt t="52956" x="7807325" y="3976688"/>
          <p14:tracePt t="52962" x="7885113" y="4027488"/>
          <p14:tracePt t="52970" x="7969250" y="4095750"/>
          <p14:tracePt t="52977" x="8020050" y="4164013"/>
          <p14:tracePt t="52985" x="8070850" y="4206875"/>
          <p14:tracePt t="52992" x="8096250" y="4224338"/>
          <p14:tracePt t="52999" x="8113713" y="4265613"/>
          <p14:tracePt t="53007" x="8131175" y="4308475"/>
          <p14:tracePt t="53014" x="8164513" y="4376738"/>
          <p14:tracePt t="53023" x="8181975" y="4419600"/>
          <p14:tracePt t="53029" x="8207375" y="4478338"/>
          <p14:tracePt t="53036" x="8215313" y="4529138"/>
          <p14:tracePt t="53043" x="8224838" y="4564063"/>
          <p14:tracePt t="53051" x="8224838" y="4605338"/>
          <p14:tracePt t="53058" x="8224838" y="4640263"/>
          <p14:tracePt t="53066" x="8224838" y="4657725"/>
          <p14:tracePt t="53073" x="8224838" y="4683125"/>
          <p14:tracePt t="53081" x="8224838" y="4716463"/>
          <p14:tracePt t="53095" x="8215313" y="4741863"/>
          <p14:tracePt t="53103" x="8207375" y="4759325"/>
          <p14:tracePt t="53117" x="8199438" y="4767263"/>
          <p14:tracePt t="53124" x="8189913" y="4784725"/>
          <p14:tracePt t="53132" x="8181975" y="4784725"/>
          <p14:tracePt t="53139" x="8181975" y="4792663"/>
          <p14:tracePt t="53146" x="8174038" y="4802188"/>
          <p14:tracePt t="53154" x="8164513" y="4802188"/>
          <p14:tracePt t="53161" x="8156575" y="4802188"/>
          <p14:tracePt t="53176" x="8131175" y="4802188"/>
          <p14:tracePt t="53183" x="8054975" y="4818063"/>
          <p14:tracePt t="53191" x="7969250" y="4827588"/>
          <p14:tracePt t="53198" x="7885113" y="4835525"/>
          <p14:tracePt t="53206" x="7816850" y="4868863"/>
          <p14:tracePt t="53213" x="7791450" y="4878388"/>
          <p14:tracePt t="53220" x="7766050" y="4886325"/>
          <p14:tracePt t="53227" x="7740650" y="4886325"/>
          <p14:tracePt t="53235" x="7731125" y="4886325"/>
          <p14:tracePt t="53250" x="7715250" y="4886325"/>
          <p14:tracePt t="53302" x="7723188" y="4878388"/>
          <p14:tracePt t="53310" x="7731125" y="4868863"/>
          <p14:tracePt t="53324" x="7731125" y="4860925"/>
          <p14:tracePt t="53331" x="7748588" y="4852988"/>
          <p14:tracePt t="53339" x="7773988" y="4835525"/>
          <p14:tracePt t="53346" x="7935913" y="4792663"/>
          <p14:tracePt t="53353" x="8062913" y="4767263"/>
          <p14:tracePt t="53360" x="8121650" y="4759325"/>
          <p14:tracePt t="53366" x="8164513" y="4759325"/>
          <p14:tracePt t="53374" x="8207375" y="4759325"/>
          <p14:tracePt t="53381" x="8266113" y="4759325"/>
          <p14:tracePt t="53389" x="8326438" y="4759325"/>
          <p14:tracePt t="53396" x="8369300" y="4759325"/>
          <p14:tracePt t="53403" x="8394700" y="4759325"/>
          <p14:tracePt t="53463" x="8394700" y="4767263"/>
          <p14:tracePt t="53471" x="8385175" y="4775200"/>
          <p14:tracePt t="53494" x="8377238" y="4784725"/>
          <p14:tracePt t="53501" x="8369300" y="4792663"/>
          <p14:tracePt t="53508" x="8351838" y="4802188"/>
          <p14:tracePt t="53516" x="8283575" y="4818063"/>
          <p14:tracePt t="53524" x="8224838" y="4818063"/>
          <p14:tracePt t="53530" x="8147050" y="4827588"/>
          <p14:tracePt t="53538" x="7994650" y="4827588"/>
          <p14:tracePt t="53544" x="7943850" y="4827588"/>
          <p14:tracePt t="53552" x="7867650" y="4827588"/>
          <p14:tracePt t="53559" x="7807325" y="4827588"/>
          <p14:tracePt t="53566" x="7781925" y="4818063"/>
          <p14:tracePt t="53581" x="7766050" y="4802188"/>
          <p14:tracePt t="53591" x="7748588" y="4802188"/>
          <p14:tracePt t="53596" x="7740650" y="4792663"/>
          <p14:tracePt t="53604" x="7740650" y="4784725"/>
          <p14:tracePt t="53625" x="7740650" y="4775200"/>
          <p14:tracePt t="53647" x="7740650" y="4767263"/>
          <p14:tracePt t="53655" x="7748588" y="4759325"/>
          <p14:tracePt t="53662" x="7756525" y="4749800"/>
          <p14:tracePt t="53670" x="7773988" y="4741863"/>
          <p14:tracePt t="53677" x="7816850" y="4724400"/>
          <p14:tracePt t="53685" x="7885113" y="4699000"/>
          <p14:tracePt t="53692" x="8012113" y="4648200"/>
          <p14:tracePt t="53699" x="8070850" y="4640263"/>
          <p14:tracePt t="53707" x="8105775" y="4630738"/>
          <p14:tracePt t="53714" x="8139113" y="4622800"/>
          <p14:tracePt t="53722" x="8156575" y="4614863"/>
          <p14:tracePt t="53736" x="8164513" y="4614863"/>
          <p14:tracePt t="53788" x="8164513" y="4622800"/>
          <p14:tracePt t="53795" x="8164513" y="4630738"/>
          <p14:tracePt t="53802" x="8164513" y="4640263"/>
          <p14:tracePt t="53809" x="8139113" y="4640263"/>
          <p14:tracePt t="54079" x="8105775" y="4597400"/>
          <p14:tracePt t="54087" x="8080375" y="4546600"/>
          <p14:tracePt t="54094" x="8062913" y="4521200"/>
          <p14:tracePt t="54101" x="8037513" y="4495800"/>
          <p14:tracePt t="54108" x="8020050" y="4460875"/>
          <p14:tracePt t="54116" x="8012113" y="4445000"/>
          <p14:tracePt t="54124" x="8004175" y="4445000"/>
          <p14:tracePt t="54131" x="8004175" y="4435475"/>
          <p14:tracePt t="54138" x="8004175" y="4427538"/>
          <p14:tracePt t="54154" x="7994650" y="4384675"/>
          <p14:tracePt t="54160" x="7951788" y="4283075"/>
          <p14:tracePt t="54168" x="7943850" y="4257675"/>
          <p14:tracePt t="54176" x="7918450" y="4197350"/>
          <p14:tracePt t="54182" x="7900988" y="4156075"/>
          <p14:tracePt t="54191" x="7875588" y="4121150"/>
          <p14:tracePt t="54196" x="7859713" y="4079875"/>
          <p14:tracePt t="54205" x="7859713" y="4062413"/>
          <p14:tracePt t="54211" x="7859713" y="4044950"/>
          <p14:tracePt t="54219" x="7859713" y="4002088"/>
          <p14:tracePt t="54226" x="7859713" y="3968750"/>
          <p14:tracePt t="54232" x="7867650" y="3951288"/>
          <p14:tracePt t="54241" x="7875588" y="3917950"/>
          <p14:tracePt t="54247" x="7885113" y="3883025"/>
          <p14:tracePt t="54256" x="7893050" y="3857625"/>
          <p14:tracePt t="54262" x="7900988" y="3824288"/>
          <p14:tracePt t="54270" x="7910513" y="3806825"/>
          <p14:tracePt t="54277" x="7918450" y="3781425"/>
          <p14:tracePt t="54284" x="7935913" y="3748088"/>
          <p14:tracePt t="54291" x="7951788" y="3730625"/>
          <p14:tracePt t="54299" x="7951788" y="3722688"/>
          <p14:tracePt t="54306" x="7969250" y="3713163"/>
          <p14:tracePt t="54313" x="7986713" y="3705225"/>
          <p14:tracePt t="54321" x="7994650" y="3687763"/>
          <p14:tracePt t="54328" x="8004175" y="3687763"/>
          <p14:tracePt t="54335" x="8029575" y="3679825"/>
          <p14:tracePt t="54350" x="8037513" y="3679825"/>
          <p14:tracePt t="54357" x="8045450" y="3679825"/>
          <p14:tracePt t="54374" x="8070850" y="3679825"/>
          <p14:tracePt t="54380" x="8113713" y="3713163"/>
          <p14:tracePt t="54387" x="8189913" y="3748088"/>
          <p14:tracePt t="54394" x="8207375" y="3756025"/>
          <p14:tracePt t="54402" x="8215313" y="3763963"/>
          <p14:tracePt t="54409" x="8215313" y="3773488"/>
          <p14:tracePt t="54416" x="8215313" y="3790950"/>
          <p14:tracePt t="54423" x="8215313" y="3798888"/>
          <p14:tracePt t="54431" x="8224838" y="3841750"/>
          <p14:tracePt t="54440" x="8224838" y="3875088"/>
          <p14:tracePt t="54446" x="8224838" y="3925888"/>
          <p14:tracePt t="54453" x="8199438" y="4002088"/>
          <p14:tracePt t="54460" x="8174038" y="4052888"/>
          <p14:tracePt t="54468" x="8131175" y="4095750"/>
          <p14:tracePt t="54475" x="8088313" y="4146550"/>
          <p14:tracePt t="54483" x="8037513" y="4181475"/>
          <p14:tracePt t="54490" x="7926388" y="4240213"/>
          <p14:tracePt t="54497" x="7807325" y="4291013"/>
          <p14:tracePt t="54505" x="7723188" y="4300538"/>
          <p14:tracePt t="54512" x="7672388" y="4308475"/>
          <p14:tracePt t="54519" x="7637463" y="4308475"/>
          <p14:tracePt t="54526" x="7621588" y="4308475"/>
          <p14:tracePt t="54534" x="7596188" y="4308475"/>
          <p14:tracePt t="54541" x="7578725" y="4283075"/>
          <p14:tracePt t="54548" x="7553325" y="4283075"/>
          <p14:tracePt t="54556" x="7545388" y="4265613"/>
          <p14:tracePt t="54563" x="7535863" y="4249738"/>
          <p14:tracePt t="54570" x="7518400" y="4232275"/>
          <p14:tracePt t="54577" x="7510463" y="4197350"/>
          <p14:tracePt t="54585" x="7485063" y="4181475"/>
          <p14:tracePt t="54593" x="7459663" y="4138613"/>
          <p14:tracePt t="54600" x="7442200" y="4095750"/>
          <p14:tracePt t="54607" x="7383463" y="4037013"/>
          <p14:tracePt t="54615" x="7358063" y="3994150"/>
          <p14:tracePt t="54623" x="7340600" y="3951288"/>
          <p14:tracePt t="54629" x="7323138" y="3908425"/>
          <p14:tracePt t="54636" x="7315200" y="3857625"/>
          <p14:tracePt t="54644" x="7315200" y="3832225"/>
          <p14:tracePt t="54651" x="7315200" y="3806825"/>
          <p14:tracePt t="54658" x="7315200" y="3790950"/>
          <p14:tracePt t="54665" x="7332663" y="3773488"/>
          <p14:tracePt t="54673" x="7358063" y="3756025"/>
          <p14:tracePt t="54680" x="7391400" y="3730625"/>
          <p14:tracePt t="54689" x="7416800" y="3730625"/>
          <p14:tracePt t="54695" x="7434263" y="3722688"/>
          <p14:tracePt t="54703" x="7459663" y="3713163"/>
          <p14:tracePt t="54710" x="7477125" y="3713163"/>
          <p14:tracePt t="54718" x="7502525" y="3705225"/>
          <p14:tracePt t="54725" x="7518400" y="3697288"/>
          <p14:tracePt t="54732" x="7586663" y="3697288"/>
          <p14:tracePt t="54740" x="7715250" y="3697288"/>
          <p14:tracePt t="54747" x="7816850" y="3697288"/>
          <p14:tracePt t="54756" x="7885113" y="3697288"/>
          <p14:tracePt t="54762" x="7926388" y="3697288"/>
          <p14:tracePt t="54769" x="7961313" y="3697288"/>
          <p14:tracePt t="54776" x="7977188" y="3705225"/>
          <p14:tracePt t="54784" x="7994650" y="3713163"/>
          <p14:tracePt t="54791" x="8012113" y="3722688"/>
          <p14:tracePt t="54798" x="8029575" y="3730625"/>
          <p14:tracePt t="54806" x="8045450" y="3756025"/>
          <p14:tracePt t="54813" x="8054975" y="3773488"/>
          <p14:tracePt t="54820" x="8070850" y="3790950"/>
          <p14:tracePt t="54835" x="8070850" y="3806825"/>
          <p14:tracePt t="54842" x="8070850" y="3816350"/>
          <p14:tracePt t="54850" x="8096250" y="3841750"/>
          <p14:tracePt t="54857" x="8105775" y="3892550"/>
          <p14:tracePt t="54865" x="8105775" y="3943350"/>
          <p14:tracePt t="54873" x="8105775" y="3968750"/>
          <p14:tracePt t="54879" x="8096250" y="4002088"/>
          <p14:tracePt t="54886" x="8054975" y="4052888"/>
          <p14:tracePt t="54906" x="8020050" y="4113213"/>
          <p14:tracePt t="54909" x="7994650" y="4130675"/>
          <p14:tracePt t="54916" x="7943850" y="4146550"/>
          <p14:tracePt t="54923" x="7875588" y="4156075"/>
          <p14:tracePt t="54930" x="7799388" y="4164013"/>
          <p14:tracePt t="54938" x="7731125" y="4181475"/>
          <p14:tracePt t="54945" x="7697788" y="4181475"/>
          <p14:tracePt t="54953" x="7654925" y="4181475"/>
          <p14:tracePt t="54959" x="7629525" y="4181475"/>
          <p14:tracePt t="54974" x="7621588" y="4181475"/>
          <p14:tracePt t="54982" x="7612063" y="4181475"/>
          <p14:tracePt t="54990" x="7604125" y="4181475"/>
          <p14:tracePt t="54996" x="7604125" y="4164013"/>
          <p14:tracePt t="55004" x="7596188" y="4156075"/>
          <p14:tracePt t="55011" x="7596188" y="4113213"/>
          <p14:tracePt t="55018" x="7596188" y="4062413"/>
          <p14:tracePt t="55025" x="7596188" y="3994150"/>
          <p14:tracePt t="55033" x="7612063" y="3935413"/>
          <p14:tracePt t="55040" x="7646988" y="3857625"/>
          <p14:tracePt t="55048" x="7688263" y="3790950"/>
          <p14:tracePt t="55056" x="7756525" y="3722688"/>
          <p14:tracePt t="55062" x="7918450" y="3636963"/>
          <p14:tracePt t="55070" x="7977188" y="3594100"/>
          <p14:tracePt t="55077" x="8045450" y="3552825"/>
          <p14:tracePt t="55086" x="8062913" y="3535363"/>
          <p14:tracePt t="55092" x="8096250" y="3517900"/>
          <p14:tracePt t="55099" x="8147050" y="3484563"/>
          <p14:tracePt t="55107" x="8215313" y="3459163"/>
          <p14:tracePt t="55114" x="8266113" y="3459163"/>
          <p14:tracePt t="55121" x="8369300" y="3459163"/>
          <p14:tracePt t="55128" x="8428038" y="3475038"/>
          <p14:tracePt t="55136" x="8478838" y="3509963"/>
          <p14:tracePt t="55143" x="8513763" y="3527425"/>
          <p14:tracePt t="55151" x="8539163" y="3543300"/>
          <p14:tracePt t="55158" x="8564563" y="3568700"/>
          <p14:tracePt t="55165" x="8572500" y="3578225"/>
          <p14:tracePt t="55174" x="8572500" y="3586163"/>
          <p14:tracePt t="55180" x="8572500" y="3594100"/>
          <p14:tracePt t="55195" x="8572500" y="3603625"/>
          <p14:tracePt t="55202" x="8572500" y="3611563"/>
          <p14:tracePt t="55209" x="8572500" y="3619500"/>
          <p14:tracePt t="55217" x="8572500" y="3629025"/>
          <p14:tracePt t="55224" x="8555038" y="3671888"/>
          <p14:tracePt t="55231" x="8513763" y="3738563"/>
          <p14:tracePt t="55239" x="8308975" y="3867150"/>
          <p14:tracePt t="55246" x="8189913" y="3917950"/>
          <p14:tracePt t="55253" x="8070850" y="3986213"/>
          <p14:tracePt t="55260" x="8029575" y="4002088"/>
          <p14:tracePt t="55268" x="7961313" y="4037013"/>
          <p14:tracePt t="55275" x="7893050" y="4044950"/>
          <p14:tracePt t="55282" x="7781925" y="4044950"/>
          <p14:tracePt t="55290" x="7723188" y="4044950"/>
          <p14:tracePt t="55297" x="7662863" y="4044950"/>
          <p14:tracePt t="55305" x="7637463" y="4037013"/>
          <p14:tracePt t="55311" x="7612063" y="4037013"/>
          <p14:tracePt t="55319" x="7596188" y="4027488"/>
          <p14:tracePt t="55326" x="7586663" y="4027488"/>
          <p14:tracePt t="55334" x="7578725" y="4011613"/>
          <p14:tracePt t="55341" x="7570788" y="3976688"/>
          <p14:tracePt t="55349" x="7561263" y="3951288"/>
          <p14:tracePt t="55356" x="7561263" y="3935413"/>
          <p14:tracePt t="55363" x="7561263" y="3908425"/>
          <p14:tracePt t="55371" x="7561263" y="3892550"/>
          <p14:tracePt t="55378" x="7561263" y="3883025"/>
          <p14:tracePt t="55385" x="7561263" y="3857625"/>
          <p14:tracePt t="55392" x="7570788" y="3824288"/>
          <p14:tracePt t="55400" x="7621588" y="3798888"/>
          <p14:tracePt t="55407" x="7766050" y="3697288"/>
          <p14:tracePt t="55415" x="7867650" y="3662363"/>
          <p14:tracePt t="55423" x="7951788" y="3611563"/>
          <p14:tracePt t="55429" x="8004175" y="3603625"/>
          <p14:tracePt t="55437" x="8037513" y="3594100"/>
          <p14:tracePt t="55444" x="8080375" y="3578225"/>
          <p14:tracePt t="55451" x="8156575" y="3568700"/>
          <p14:tracePt t="55458" x="8199438" y="3568700"/>
          <p14:tracePt t="55466" x="8215313" y="3568700"/>
          <p14:tracePt t="55488" x="8215313" y="3578225"/>
          <p14:tracePt t="55502" x="8215313" y="3586163"/>
          <p14:tracePt t="55518" x="8215313" y="3603625"/>
          <p14:tracePt t="55526" x="8215313" y="3611563"/>
          <p14:tracePt t="55541" x="8215313" y="3619500"/>
          <p14:tracePt t="55547" x="8207375" y="3636963"/>
          <p14:tracePt t="55555" x="8199438" y="3646488"/>
          <p14:tracePt t="55562" x="8181975" y="3679825"/>
          <p14:tracePt t="55569" x="8164513" y="3697288"/>
          <p14:tracePt t="55576" x="8131175" y="3713163"/>
          <p14:tracePt t="55585" x="8113713" y="3738563"/>
          <p14:tracePt t="55592" x="8062913" y="3781425"/>
          <p14:tracePt t="55598" x="8012113" y="3798888"/>
          <p14:tracePt t="55608" x="7918450" y="3832225"/>
          <p14:tracePt t="55613" x="7832725" y="3841750"/>
          <p14:tracePt t="55620" x="7748588" y="3841750"/>
          <p14:tracePt t="55627" x="7731125" y="3841750"/>
          <p14:tracePt t="55635" x="7688263" y="3841750"/>
          <p14:tracePt t="55642" x="7662863" y="3841750"/>
          <p14:tracePt t="55649" x="7654925" y="3841750"/>
          <p14:tracePt t="55657" x="7646988" y="3841750"/>
          <p14:tracePt t="55673" x="7637463" y="3824288"/>
          <p14:tracePt t="55686" x="7637463" y="3806825"/>
          <p14:tracePt t="55693" x="7637463" y="3798888"/>
          <p14:tracePt t="55701" x="7637463" y="3781425"/>
          <p14:tracePt t="55708" x="7637463" y="3763963"/>
          <p14:tracePt t="55715" x="7654925" y="3730625"/>
          <p14:tracePt t="55724" x="7705725" y="3697288"/>
          <p14:tracePt t="55730" x="7766050" y="3636963"/>
          <p14:tracePt t="55737" x="7875588" y="3568700"/>
          <p14:tracePt t="55744" x="7951788" y="3509963"/>
          <p14:tracePt t="55752" x="8029575" y="3459163"/>
          <p14:tracePt t="55759" x="8080375" y="3424238"/>
          <p14:tracePt t="55767" x="8113713" y="3408363"/>
          <p14:tracePt t="55774" x="8164513" y="3390900"/>
          <p14:tracePt t="55782" x="8207375" y="3373438"/>
          <p14:tracePt t="55790" x="8258175" y="3373438"/>
          <p14:tracePt t="55796" x="8318500" y="3382963"/>
          <p14:tracePt t="55804" x="8351838" y="3398838"/>
          <p14:tracePt t="55811" x="8410575" y="3433763"/>
          <p14:tracePt t="55819" x="8435975" y="3459163"/>
          <p14:tracePt t="55826" x="8453438" y="3484563"/>
          <p14:tracePt t="55833" x="8462963" y="3502025"/>
          <p14:tracePt t="55840" x="8470900" y="3517900"/>
          <p14:tracePt t="55847" x="8470900" y="3535363"/>
          <p14:tracePt t="55856" x="8470900" y="3543300"/>
          <p14:tracePt t="55862" x="8470900" y="3552825"/>
          <p14:tracePt t="55870" x="8470900" y="3560763"/>
          <p14:tracePt t="55884" x="8462963" y="3568700"/>
          <p14:tracePt t="55892" x="8462963" y="3578225"/>
          <p14:tracePt t="55908" x="8318500" y="3679825"/>
          <p14:tracePt t="55914" x="8232775" y="3713163"/>
          <p14:tracePt t="55921" x="8139113" y="3773488"/>
          <p14:tracePt t="55928" x="8070850" y="3798888"/>
          <p14:tracePt t="55935" x="7969250" y="3857625"/>
          <p14:tracePt t="55944" x="7791450" y="3883025"/>
          <p14:tracePt t="55950" x="7705725" y="3908425"/>
          <p14:tracePt t="55957" x="7646988" y="3908425"/>
          <p14:tracePt t="55965" x="7612063" y="3917950"/>
          <p14:tracePt t="55973" x="7596188" y="3917950"/>
          <p14:tracePt t="55987" x="7586663" y="3917950"/>
          <p14:tracePt t="55994" x="7586663" y="3908425"/>
          <p14:tracePt t="56002" x="7586663" y="3900488"/>
          <p14:tracePt t="56009" x="7586663" y="3883025"/>
          <p14:tracePt t="56016" x="7586663" y="3867150"/>
          <p14:tracePt t="56024" x="7586663" y="3841750"/>
          <p14:tracePt t="56032" x="7586663" y="3816350"/>
          <p14:tracePt t="56039" x="7596188" y="3773488"/>
          <p14:tracePt t="56046" x="7604125" y="3748088"/>
          <p14:tracePt t="56053" x="7629525" y="3722688"/>
          <p14:tracePt t="56060" x="7662863" y="3671888"/>
          <p14:tracePt t="56068" x="7731125" y="3629025"/>
          <p14:tracePt t="56075" x="7799388" y="3578225"/>
          <p14:tracePt t="56084" x="7859713" y="3543300"/>
          <p14:tracePt t="56090" x="7885113" y="3527425"/>
          <p14:tracePt t="56097" x="7926388" y="3517900"/>
          <p14:tracePt t="56105" x="7943850" y="3509963"/>
          <p14:tracePt t="56112" x="7951788" y="3509963"/>
          <p14:tracePt t="56119" x="7977188" y="3502025"/>
          <p14:tracePt t="56127" x="7994650" y="3502025"/>
          <p14:tracePt t="56134" x="8020050" y="3502025"/>
          <p14:tracePt t="56141" x="8080375" y="3517900"/>
          <p14:tracePt t="56149" x="8139113" y="3552825"/>
          <p14:tracePt t="56156" x="8207375" y="3568700"/>
          <p14:tracePt t="56163" x="8266113" y="3603625"/>
          <p14:tracePt t="56171" x="8318500" y="3629025"/>
          <p14:tracePt t="56178" x="8351838" y="3662363"/>
          <p14:tracePt t="56185" x="8377238" y="3671888"/>
          <p14:tracePt t="56194" x="8385175" y="3705225"/>
          <p14:tracePt t="56200" x="8394700" y="3722688"/>
          <p14:tracePt t="56207" x="8394700" y="3738563"/>
          <p14:tracePt t="56222" x="8394700" y="3756025"/>
          <p14:tracePt t="56228" x="8394700" y="3781425"/>
          <p14:tracePt t="56236" x="8369300" y="3798888"/>
          <p14:tracePt t="56243" x="8250238" y="3900488"/>
          <p14:tracePt t="56250" x="8070850" y="3951288"/>
          <p14:tracePt t="56258" x="7977188" y="4011613"/>
          <p14:tracePt t="56265" x="7875588" y="4052888"/>
          <p14:tracePt t="56274" x="7731125" y="4079875"/>
          <p14:tracePt t="56281" x="7535863" y="4095750"/>
          <p14:tracePt t="56290" x="7383463" y="4105275"/>
          <p14:tracePt t="56296" x="7358063" y="4113213"/>
          <p14:tracePt t="56303" x="7307263" y="4113213"/>
          <p14:tracePt t="56311" x="7281863" y="4113213"/>
          <p14:tracePt t="56318" x="7264400" y="4105275"/>
          <p14:tracePt t="56325" x="7256463" y="4087813"/>
          <p14:tracePt t="56333" x="7246938" y="4062413"/>
          <p14:tracePt t="56340" x="7246938" y="4011613"/>
          <p14:tracePt t="56347" x="7246938" y="3935413"/>
          <p14:tracePt t="56355" x="7264400" y="3883025"/>
          <p14:tracePt t="56362" x="7281863" y="3824288"/>
          <p14:tracePt t="56369" x="7297738" y="3790950"/>
          <p14:tracePt t="56377" x="7323138" y="3763963"/>
          <p14:tracePt t="56384" x="7340600" y="3730625"/>
          <p14:tracePt t="56391" x="7391400" y="3687763"/>
          <p14:tracePt t="56399" x="7467600" y="3636963"/>
          <p14:tracePt t="56407" x="7570788" y="3586163"/>
          <p14:tracePt t="56413" x="7646988" y="3560763"/>
          <p14:tracePt t="56420" x="7740650" y="3527425"/>
          <p14:tracePt t="56429" x="7773988" y="3517900"/>
          <p14:tracePt t="56435" x="7807325" y="3509963"/>
          <p14:tracePt t="56443" x="7824788" y="3509963"/>
          <p14:tracePt t="56450" x="7850188" y="3509963"/>
          <p14:tracePt t="56458" x="7875588" y="3509963"/>
          <p14:tracePt t="56465" x="7900988" y="3509963"/>
          <p14:tracePt t="56474" x="7910513" y="3509963"/>
          <p14:tracePt t="56480" x="7918450" y="3517900"/>
          <p14:tracePt t="56487" x="7918450" y="3535363"/>
          <p14:tracePt t="56509" x="7918450" y="3543300"/>
          <p14:tracePt t="56518" x="7918450" y="3552825"/>
          <p14:tracePt t="56531" x="7910513" y="3552825"/>
          <p14:tracePt t="56540" x="7910513" y="3560763"/>
          <p14:tracePt t="56553" x="7893050" y="3568700"/>
          <p14:tracePt t="56568" x="7885113" y="3578225"/>
          <p14:tracePt t="56589" x="7885113" y="3594100"/>
          <p14:tracePt t="56597" x="7875588" y="3603625"/>
          <p14:tracePt t="56605" x="7867650" y="3603625"/>
          <p14:tracePt t="56619" x="7859713" y="3611563"/>
          <p14:tracePt t="56626" x="7850188" y="3611563"/>
          <p14:tracePt t="56634" x="7842250" y="3611563"/>
          <p14:tracePt t="56641" x="7824788" y="3611563"/>
          <p14:tracePt t="56648" x="7807325" y="3611563"/>
          <p14:tracePt t="56657" x="7799388" y="3611563"/>
          <p14:tracePt t="56663" x="7773988" y="3611563"/>
          <p14:tracePt t="56671" x="7766050" y="3611563"/>
          <p14:tracePt t="56678" x="7766050" y="3603625"/>
          <p14:tracePt t="56685" x="7756525" y="3603625"/>
          <p14:tracePt t="56700" x="7756525" y="3586163"/>
          <p14:tracePt t="56715" x="7756525" y="3578225"/>
          <p14:tracePt t="56737" x="7766050" y="3560763"/>
          <p14:tracePt t="56744" x="7791450" y="3552825"/>
          <p14:tracePt t="56751" x="7799388" y="3543300"/>
          <p14:tracePt t="56758" x="7816850" y="3517900"/>
          <p14:tracePt t="56766" x="7824788" y="3492500"/>
          <p14:tracePt t="56774" x="7850188" y="3475038"/>
          <p14:tracePt t="56781" x="7885113" y="3459163"/>
          <p14:tracePt t="56788" x="7961313" y="3416300"/>
          <p14:tracePt t="56795" x="8062913" y="3390900"/>
          <p14:tracePt t="56802" x="8147050" y="3382963"/>
          <p14:tracePt t="56810" x="8224838" y="3382963"/>
          <p14:tracePt t="56818" x="8283575" y="3382963"/>
          <p14:tracePt t="56825" x="8308975" y="3382963"/>
          <p14:tracePt t="56833" x="8359775" y="3390900"/>
          <p14:tracePt t="56840" x="8420100" y="3408363"/>
          <p14:tracePt t="56847" x="8521700" y="3441700"/>
          <p14:tracePt t="56854" x="8580438" y="3475038"/>
          <p14:tracePt t="56862" x="8648700" y="3509963"/>
          <p14:tracePt t="56869" x="8699500" y="3535363"/>
          <p14:tracePt t="56876" x="8716963" y="3543300"/>
          <p14:tracePt t="56884" x="8724900" y="3552825"/>
          <p14:tracePt t="56891" x="8742363" y="3568700"/>
          <p14:tracePt t="56910" x="8742363" y="3578225"/>
          <p14:tracePt t="56913" x="8759825" y="3594100"/>
          <p14:tracePt t="56921" x="8767763" y="3603625"/>
          <p14:tracePt t="56928" x="8767763" y="3611563"/>
          <p14:tracePt t="56935" x="8767763" y="3619500"/>
          <p14:tracePt t="56950" x="8777288" y="3636963"/>
          <p14:tracePt t="56957" x="8777288" y="3646488"/>
          <p14:tracePt t="56994" x="8777288" y="3654425"/>
          <p14:tracePt t="57038" x="8777288" y="3671888"/>
          <p14:tracePt t="57140" x="8777288" y="3697288"/>
          <p14:tracePt t="57147" x="8793163" y="3722688"/>
          <p14:tracePt t="57155" x="8810625" y="3756025"/>
          <p14:tracePt t="57162" x="8818563" y="3763963"/>
          <p14:tracePt t="57170" x="8843963" y="3781425"/>
          <p14:tracePt t="57177" x="8843963" y="3790950"/>
          <p14:tracePt t="57184" x="8853488" y="3790950"/>
          <p14:tracePt t="57191" x="8853488" y="3798888"/>
          <p14:tracePt t="57221" x="8861425" y="3798888"/>
          <p14:tracePt t="57235" x="8869363" y="3798888"/>
          <p14:tracePt t="57250" x="8886825" y="3798888"/>
          <p14:tracePt t="57258" x="8937625" y="3798888"/>
          <p14:tracePt t="57264" x="8972550" y="3798888"/>
          <p14:tracePt t="57274" x="9023350" y="3806825"/>
          <p14:tracePt t="57279" x="9082088" y="3806825"/>
          <p14:tracePt t="57287" x="9107488" y="3824288"/>
          <p14:tracePt t="57294" x="9124950" y="3824288"/>
          <p14:tracePt t="57309" x="9132888" y="3824288"/>
          <p14:tracePt t="57367" x="9132888" y="3832225"/>
          <p14:tracePt t="57396" x="9132888" y="3841750"/>
          <p14:tracePt t="57403" x="9142413" y="3849688"/>
          <p14:tracePt t="57410" x="9167813" y="3867150"/>
          <p14:tracePt t="57418" x="9167813" y="3875088"/>
          <p14:tracePt t="57425" x="9167813" y="3883025"/>
          <p14:tracePt t="57432" x="9167813" y="3892550"/>
          <p14:tracePt t="57455" x="9167813" y="3900488"/>
          <p14:tracePt t="57513" x="9167813" y="3908425"/>
          <p14:tracePt t="57520" x="9167813" y="3917950"/>
          <p14:tracePt t="57535" x="9167813" y="3925888"/>
          <p14:tracePt t="57550" x="9150350" y="3925888"/>
          <p14:tracePt t="57557" x="9142413" y="3935413"/>
          <p14:tracePt t="57564" x="9132888" y="3943350"/>
          <p14:tracePt t="57572" x="9124950" y="3943350"/>
          <p14:tracePt t="57579" x="9107488" y="3943350"/>
          <p14:tracePt t="57586" x="9099550" y="3943350"/>
          <p14:tracePt t="57593" x="9082088" y="3943350"/>
          <p14:tracePt t="57601" x="9056688" y="3943350"/>
          <p14:tracePt t="57609" x="9031288" y="3943350"/>
          <p14:tracePt t="57615" x="9013825" y="3943350"/>
          <p14:tracePt t="57625" x="9005888" y="3943350"/>
          <p14:tracePt t="57630" x="8988425" y="3935413"/>
          <p14:tracePt t="57637" x="8988425" y="3917950"/>
          <p14:tracePt t="57644" x="8980488" y="3908425"/>
          <p14:tracePt t="57651" x="8963025" y="3883025"/>
          <p14:tracePt t="57659" x="8955088" y="3841750"/>
          <p14:tracePt t="57666" x="8937625" y="3816350"/>
          <p14:tracePt t="57673" x="8937625" y="3798888"/>
          <p14:tracePt t="57680" x="8937625" y="3790950"/>
          <p14:tracePt t="57710" x="8947150" y="3781425"/>
          <p14:tracePt t="57718" x="8947150" y="3773488"/>
          <p14:tracePt t="57726" x="8955088" y="3773488"/>
          <p14:tracePt t="57733" x="8972550" y="3773488"/>
          <p14:tracePt t="57741" x="8980488" y="3763963"/>
          <p14:tracePt t="57747" x="8997950" y="3763963"/>
          <p14:tracePt t="57754" x="9048750" y="3763963"/>
          <p14:tracePt t="57762" x="9117013" y="3816350"/>
          <p14:tracePt t="57769" x="9167813" y="3841750"/>
          <p14:tracePt t="57776" x="9193213" y="3857625"/>
          <p14:tracePt t="57784" x="9226550" y="3917950"/>
          <p14:tracePt t="57791" x="9251950" y="3943350"/>
          <p14:tracePt t="57798" x="9269413" y="3960813"/>
          <p14:tracePt t="57808" x="9269413" y="3976688"/>
          <p14:tracePt t="57813" x="9269413" y="3994150"/>
          <p14:tracePt t="57828" x="9269413" y="4002088"/>
          <p14:tracePt t="57842" x="9269413" y="4011613"/>
          <p14:tracePt t="57858" x="9261475" y="4011613"/>
          <p14:tracePt t="57863" x="9261475" y="4019550"/>
          <p14:tracePt t="57872" x="9244013" y="4027488"/>
          <p14:tracePt t="57878" x="9236075" y="4027488"/>
          <p14:tracePt t="57885" x="9201150" y="4037013"/>
          <p14:tracePt t="57893" x="9183688" y="4037013"/>
          <p14:tracePt t="57911" x="9167813" y="4037013"/>
          <p14:tracePt t="57915" x="9158288" y="4037013"/>
          <p14:tracePt t="57921" x="9142413" y="4037013"/>
          <p14:tracePt t="57929" x="9132888" y="4019550"/>
          <p14:tracePt t="57936" x="9124950" y="4011613"/>
          <p14:tracePt t="57943" x="9117013" y="3976688"/>
          <p14:tracePt t="57951" x="9107488" y="3951288"/>
          <p14:tracePt t="57958" x="9099550" y="3917950"/>
          <p14:tracePt t="57965" x="9099550" y="3883025"/>
          <p14:tracePt t="57973" x="9099550" y="3867150"/>
          <p14:tracePt t="57980" x="9099550" y="3841750"/>
          <p14:tracePt t="57988" x="9099550" y="3832225"/>
          <p14:tracePt t="57994" x="9099550" y="3816350"/>
          <p14:tracePt t="58002" x="9107488" y="3806825"/>
          <p14:tracePt t="58017" x="9117013" y="3798888"/>
          <p14:tracePt t="58024" x="9124950" y="3798888"/>
          <p14:tracePt t="58031" x="9142413" y="3798888"/>
          <p14:tracePt t="58041" x="9158288" y="3790950"/>
          <p14:tracePt t="58047" x="9183688" y="3781425"/>
          <p14:tracePt t="58054" x="9209088" y="3781425"/>
          <p14:tracePt t="58061" x="9226550" y="3781425"/>
          <p14:tracePt t="58069" x="9244013" y="3781425"/>
          <p14:tracePt t="58075" x="9269413" y="3798888"/>
          <p14:tracePt t="58083" x="9302750" y="3832225"/>
          <p14:tracePt t="58091" x="9371013" y="3883025"/>
          <p14:tracePt t="58100" x="9413875" y="3917950"/>
          <p14:tracePt t="58107" x="9421813" y="3935413"/>
          <p14:tracePt t="58113" x="9421813" y="3943350"/>
          <p14:tracePt t="58120" x="9421813" y="3951288"/>
          <p14:tracePt t="58127" x="9421813" y="3960813"/>
          <p14:tracePt t="58149" x="9405938" y="3968750"/>
          <p14:tracePt t="58158" x="9405938" y="3976688"/>
          <p14:tracePt t="58163" x="9363075" y="4011613"/>
          <p14:tracePt t="58172" x="9328150" y="4027488"/>
          <p14:tracePt t="58178" x="9302750" y="4044950"/>
          <p14:tracePt t="58185" x="9261475" y="4052888"/>
          <p14:tracePt t="58192" x="9201150" y="4070350"/>
          <p14:tracePt t="58199" x="9124950" y="4105275"/>
          <p14:tracePt t="58207" x="9064625" y="4113213"/>
          <p14:tracePt t="58214" x="9031288" y="4113213"/>
          <p14:tracePt t="58222" x="9013825" y="4113213"/>
          <p14:tracePt t="58236" x="9005888" y="4113213"/>
          <p14:tracePt t="58289" x="9005888" y="4105275"/>
          <p14:tracePt t="58295" x="9013825" y="4079875"/>
          <p14:tracePt t="58302" x="9031288" y="4037013"/>
          <p14:tracePt t="58309" x="9039225" y="4019550"/>
          <p14:tracePt t="58318" x="9048750" y="4002088"/>
          <p14:tracePt t="58324" x="9064625" y="3976688"/>
          <p14:tracePt t="58332" x="9074150" y="3976688"/>
          <p14:tracePt t="58341" x="9091613" y="3968750"/>
          <p14:tracePt t="58346" x="9091613" y="3960813"/>
          <p14:tracePt t="58362" x="9099550" y="3960813"/>
          <p14:tracePt t="58369" x="9107488" y="3951288"/>
          <p14:tracePt t="58412" x="9132888" y="3951288"/>
          <p14:tracePt t="58419" x="9158288" y="3968750"/>
          <p14:tracePt t="58426" x="9183688" y="3986213"/>
          <p14:tracePt t="58434" x="9218613" y="4011613"/>
          <p14:tracePt t="58442" x="9236075" y="4044950"/>
          <p14:tracePt t="58449" x="9251950" y="4070350"/>
          <p14:tracePt t="58458" x="9261475" y="4087813"/>
          <p14:tracePt t="58471" x="9261475" y="4095750"/>
          <p14:tracePt t="58478" x="9261475" y="4113213"/>
          <p14:tracePt t="58492" x="9261475" y="4121150"/>
          <p14:tracePt t="58501" x="9261475" y="4130675"/>
          <p14:tracePt t="58515" x="9244013" y="4138613"/>
          <p14:tracePt t="58524" x="9218613" y="4156075"/>
          <p14:tracePt t="58529" x="9142413" y="4197350"/>
          <p14:tracePt t="58537" x="9064625" y="4206875"/>
          <p14:tracePt t="58545" x="9023350" y="4206875"/>
          <p14:tracePt t="58551" x="8997950" y="4206875"/>
          <p14:tracePt t="58558" x="8980488" y="4206875"/>
          <p14:tracePt t="58566" x="8963025" y="4206875"/>
          <p14:tracePt t="58575" x="8955088" y="4197350"/>
          <p14:tracePt t="58580" x="8921750" y="4156075"/>
          <p14:tracePt t="58588" x="8921750" y="4121150"/>
          <p14:tracePt t="58595" x="8929688" y="4070350"/>
          <p14:tracePt t="58602" x="8955088" y="4019550"/>
          <p14:tracePt t="58610" x="8963025" y="3976688"/>
          <p14:tracePt t="58617" x="8972550" y="3943350"/>
          <p14:tracePt t="58624" x="8980488" y="3908425"/>
          <p14:tracePt t="58631" x="8980488" y="3892550"/>
          <p14:tracePt t="58646" x="8988425" y="3875088"/>
          <p14:tracePt t="58653" x="8997950" y="3867150"/>
          <p14:tracePt t="58661" x="9013825" y="3867150"/>
          <p14:tracePt t="58668" x="9023350" y="3857625"/>
          <p14:tracePt t="58676" x="9039225" y="3857625"/>
          <p14:tracePt t="58683" x="9048750" y="3857625"/>
          <p14:tracePt t="58691" x="9091613" y="3857625"/>
          <p14:tracePt t="58697" x="9124950" y="3857625"/>
          <p14:tracePt t="58705" x="9150350" y="3867150"/>
          <p14:tracePt t="58711" x="9183688" y="3883025"/>
          <p14:tracePt t="58719" x="9209088" y="3908425"/>
          <p14:tracePt t="58726" x="9236075" y="3943350"/>
          <p14:tracePt t="58734" x="9269413" y="3968750"/>
          <p14:tracePt t="58741" x="9269413" y="3976688"/>
          <p14:tracePt t="58748" x="9269413" y="3986213"/>
          <p14:tracePt t="58763" x="9269413" y="3994150"/>
          <p14:tracePt t="58770" x="9269413" y="4002088"/>
          <p14:tracePt t="58777" x="9269413" y="4011613"/>
          <p14:tracePt t="58785" x="9269413" y="4019550"/>
          <p14:tracePt t="58792" x="9269413" y="4027488"/>
          <p14:tracePt t="58800" x="9251950" y="4027488"/>
          <p14:tracePt t="58807" x="9236075" y="4037013"/>
          <p14:tracePt t="58814" x="9209088" y="4044950"/>
          <p14:tracePt t="58822" x="9175750" y="4052888"/>
          <p14:tracePt t="58829" x="9107488" y="4052888"/>
          <p14:tracePt t="58836" x="9048750" y="4052888"/>
          <p14:tracePt t="58844" x="9023350" y="4052888"/>
          <p14:tracePt t="58851" x="8972550" y="4052888"/>
          <p14:tracePt t="58858" x="8955088" y="4052888"/>
          <p14:tracePt t="58875" x="8947150" y="4052888"/>
          <p14:tracePt t="58880" x="8937625" y="4052888"/>
          <p14:tracePt t="58894" x="8937625" y="4037013"/>
          <p14:tracePt t="58911" x="8937625" y="4027488"/>
          <p14:tracePt t="58917" x="8947150" y="4011613"/>
          <p14:tracePt t="58925" x="8963025" y="3986213"/>
          <p14:tracePt t="58931" x="8980488" y="3960813"/>
          <p14:tracePt t="58940" x="9023350" y="3943350"/>
          <p14:tracePt t="58945" x="9048750" y="3908425"/>
          <p14:tracePt t="58954" x="9064625" y="3892550"/>
          <p14:tracePt t="58960" x="9099550" y="3875088"/>
          <p14:tracePt t="58967" x="9117013" y="3867150"/>
          <p14:tracePt t="58974" x="9124950" y="3857625"/>
          <p14:tracePt t="58982" x="9132888" y="3857625"/>
          <p14:tracePt t="59070" x="9142413" y="3875088"/>
          <p14:tracePt t="59077" x="9142413" y="3900488"/>
          <p14:tracePt t="59085" x="9142413" y="3925888"/>
          <p14:tracePt t="59100" x="9142413" y="3935413"/>
          <p14:tracePt t="59108" x="9142413" y="3943350"/>
          <p14:tracePt t="59150" x="9142413" y="3951288"/>
          <p14:tracePt t="59224" x="9142413" y="3935413"/>
          <p14:tracePt t="59231" x="9142413" y="3925888"/>
          <p14:tracePt t="59239" x="9142413" y="3857625"/>
          <p14:tracePt t="59245" x="9142413" y="3849688"/>
          <p14:tracePt t="59254" x="9142413" y="3841750"/>
          <p14:tracePt t="59260" x="9150350" y="3806825"/>
          <p14:tracePt t="59267" x="9167813" y="3781425"/>
          <p14:tracePt t="59274" x="9167813" y="3773488"/>
          <p14:tracePt t="59281" x="9167813" y="3763963"/>
          <p14:tracePt t="59290" x="9175750" y="3748088"/>
          <p14:tracePt t="59370" x="9175750" y="3756025"/>
          <p14:tracePt t="59392" x="9175750" y="3773488"/>
          <p14:tracePt t="59399" x="9175750" y="3798888"/>
          <p14:tracePt t="59406" x="9175750" y="3832225"/>
          <p14:tracePt t="59415" x="9175750" y="3841750"/>
          <p14:tracePt t="59422" x="9175750" y="3849688"/>
          <p14:tracePt t="59428" x="9175750" y="3857625"/>
          <p14:tracePt t="59443" x="9175750" y="3867150"/>
          <p14:tracePt t="59458" x="9175750" y="3875088"/>
          <p14:tracePt t="59530" x="9175750" y="3867150"/>
          <p14:tracePt t="59538" x="9175750" y="3806825"/>
          <p14:tracePt t="59545" x="9175750" y="3773488"/>
          <p14:tracePt t="59552" x="9175750" y="3763963"/>
          <p14:tracePt t="59559" x="9175750" y="3756025"/>
          <p14:tracePt t="59634" x="9167813" y="3756025"/>
          <p14:tracePt t="59670" x="9158288" y="3756025"/>
          <p14:tracePt t="59692" x="9150350" y="3756025"/>
          <p14:tracePt t="59706" x="9150350" y="3773488"/>
          <p14:tracePt t="59714" x="9150350" y="3790950"/>
          <p14:tracePt t="59721" x="9150350" y="3806825"/>
          <p14:tracePt t="59736" x="9150350" y="3816350"/>
          <p14:tracePt t="59743" x="9142413" y="3824288"/>
          <p14:tracePt t="59751" x="9142413" y="3832225"/>
          <p14:tracePt t="59861" x="9142413" y="3841750"/>
          <p14:tracePt t="59883" x="9142413" y="3849688"/>
          <p14:tracePt t="59897" x="9142413" y="3867150"/>
          <p14:tracePt t="59904" x="9142413" y="3875088"/>
          <p14:tracePt t="59963" x="9142413" y="3883025"/>
          <p14:tracePt t="60395" x="9142413" y="3875088"/>
          <p14:tracePt t="60424" x="9142413" y="3867150"/>
          <p14:tracePt t="60476" x="9142413" y="3857625"/>
          <p14:tracePt t="60636" x="9150350" y="3849688"/>
          <p14:tracePt t="60680" x="9150350" y="3841750"/>
          <p14:tracePt t="60702" x="9150350" y="3832225"/>
          <p14:tracePt t="60717" x="9150350" y="3824288"/>
          <p14:tracePt t="60724" x="9175750" y="3748088"/>
          <p14:tracePt t="60732" x="9175750" y="3738563"/>
          <p14:tracePt t="60753" x="9175750" y="3730625"/>
          <p14:tracePt t="60790" x="9175750" y="3722688"/>
          <p14:tracePt t="60797" x="9183688" y="3687763"/>
          <p14:tracePt t="60820" x="9183688" y="3671888"/>
          <p14:tracePt t="60827" x="9209088" y="3611563"/>
          <p14:tracePt t="60834" x="9209088" y="3594100"/>
          <p14:tracePt t="60842" x="9209088" y="3578225"/>
          <p14:tracePt t="60849" x="9209088" y="3568700"/>
          <p14:tracePt t="60877" x="9201150" y="3568700"/>
          <p14:tracePt t="60885" x="9201150" y="3560763"/>
          <p14:tracePt t="60893" x="9193213" y="3552825"/>
          <p14:tracePt t="60910" x="9193213" y="3543300"/>
          <p14:tracePt t="60915" x="9183688" y="3527425"/>
          <p14:tracePt t="60925" x="9175750" y="3527425"/>
          <p14:tracePt t="60929" x="9167813" y="3517900"/>
          <p14:tracePt t="60944" x="9158288" y="3502025"/>
          <p14:tracePt t="60952" x="9132888" y="3484563"/>
          <p14:tracePt t="60959" x="9117013" y="3475038"/>
          <p14:tracePt t="60966" x="9099550" y="3467100"/>
          <p14:tracePt t="60976" x="9082088" y="3459163"/>
          <p14:tracePt t="60981" x="9056688" y="3459163"/>
          <p14:tracePt t="60990" x="9048750" y="3459163"/>
          <p14:tracePt t="61005" x="9039225" y="3459163"/>
          <p14:tracePt t="61011" x="9031288" y="3459163"/>
          <p14:tracePt t="61033" x="9023350" y="3459163"/>
          <p14:tracePt t="61041" x="9023350" y="3467100"/>
          <p14:tracePt t="61047" x="9013825" y="3475038"/>
          <p14:tracePt t="61062" x="9005888" y="3475038"/>
          <p14:tracePt t="61069" x="8997950" y="3484563"/>
          <p14:tracePt t="61077" x="8988425" y="3492500"/>
          <p14:tracePt t="61084" x="8947150" y="3517900"/>
          <p14:tracePt t="61092" x="8886825" y="3560763"/>
          <p14:tracePt t="61098" x="8861425" y="3568700"/>
          <p14:tracePt t="61107" x="8828088" y="3603625"/>
          <p14:tracePt t="61114" x="8802688" y="3611563"/>
          <p14:tracePt t="61120" x="8785225" y="3636963"/>
          <p14:tracePt t="61128" x="8785225" y="3646488"/>
          <p14:tracePt t="61135" x="8777288" y="3654425"/>
          <p14:tracePt t="61143" x="8767763" y="3654425"/>
          <p14:tracePt t="61209" x="8767763" y="3662363"/>
          <p14:tracePt t="61216" x="8767763" y="3671888"/>
          <p14:tracePt t="61231" x="8767763" y="3679825"/>
          <p14:tracePt t="61238" x="8767763" y="3705225"/>
          <p14:tracePt t="61289" x="8777288" y="3705225"/>
          <p14:tracePt t="61348" x="8785225" y="3705225"/>
          <p14:tracePt t="61370" x="8793163" y="3705225"/>
          <p14:tracePt t="61391" x="8802688" y="3687763"/>
          <p14:tracePt t="61912" x="8818563" y="3687763"/>
          <p14:tracePt t="61987" x="8828088" y="3687763"/>
          <p14:tracePt t="62052" x="8843963" y="3687763"/>
          <p14:tracePt t="62059" x="8869363" y="3687763"/>
          <p14:tracePt t="62067" x="8894763" y="3697288"/>
          <p14:tracePt t="62074" x="8904288" y="3705225"/>
          <p14:tracePt t="62081" x="8921750" y="3705225"/>
          <p14:tracePt t="62090" x="8929688" y="3705225"/>
          <p14:tracePt t="62096" x="8947150" y="3705225"/>
          <p14:tracePt t="62104" x="8955088" y="3705225"/>
          <p14:tracePt t="62110" x="8963025" y="3713163"/>
          <p14:tracePt t="62118" x="8972550" y="3713163"/>
          <p14:tracePt t="62140" x="8980488" y="3713163"/>
          <p14:tracePt t="62155" x="8997950" y="3713163"/>
          <p14:tracePt t="62169" x="9005888" y="3713163"/>
          <p14:tracePt t="62178" x="9023350" y="3713163"/>
          <p14:tracePt t="62192" x="9031288" y="3713163"/>
          <p14:tracePt t="62280" x="9031288" y="3722688"/>
          <p14:tracePt t="62706" x="9039225" y="3722688"/>
          <p14:tracePt t="62758" x="9048750" y="3722688"/>
          <p14:tracePt t="62764" x="9082088" y="3722688"/>
          <p14:tracePt t="62773" x="9117013" y="3722688"/>
          <p14:tracePt t="62778" x="9158288" y="3722688"/>
          <p14:tracePt t="62786" x="9175750" y="3722688"/>
          <p14:tracePt t="62793" x="9209088" y="3722688"/>
          <p14:tracePt t="62801" x="9218613" y="3722688"/>
          <p14:tracePt t="62808" x="9226550" y="3722688"/>
          <p14:tracePt t="62897" x="9244013" y="3722688"/>
          <p14:tracePt t="62904" x="9294813" y="3722688"/>
          <p14:tracePt t="62912" x="9312275" y="3722688"/>
          <p14:tracePt t="62919" x="9320213" y="3722688"/>
          <p14:tracePt t="62978" x="9320213" y="3730625"/>
          <p14:tracePt t="63205" x="9363075" y="3738563"/>
          <p14:tracePt t="63212" x="9388475" y="3748088"/>
          <p14:tracePt t="63220" x="9405938" y="3756025"/>
          <p14:tracePt t="63228" x="9447213" y="3756025"/>
          <p14:tracePt t="63235" x="9464675" y="3763963"/>
          <p14:tracePt t="63242" x="9472613" y="3763963"/>
          <p14:tracePt t="63249" x="9482138" y="3763963"/>
          <p14:tracePt t="63330" x="9532938" y="3773488"/>
          <p14:tracePt t="63338" x="9566275" y="3790950"/>
          <p14:tracePt t="63345" x="9575800" y="3790950"/>
          <p14:tracePt t="63352" x="9591675" y="3790950"/>
          <p14:tracePt t="63360" x="9617075" y="3790950"/>
          <p14:tracePt t="63367" x="9626600" y="3790950"/>
          <p14:tracePt t="63375" x="9667875" y="3790950"/>
          <p14:tracePt t="63382" x="9702800" y="3798888"/>
          <p14:tracePt t="63391" x="9720263" y="3798888"/>
          <p14:tracePt t="63396" x="9728200" y="3798888"/>
          <p14:tracePt t="63404" x="9753600" y="3798888"/>
          <p14:tracePt t="63411" x="9771063" y="3798888"/>
          <p14:tracePt t="63425" x="9779000" y="3798888"/>
          <p14:tracePt t="63441" x="9786938" y="3798888"/>
          <p14:tracePt t="63484" x="9786938" y="3806825"/>
          <p14:tracePt t="63499" x="9829800" y="3806825"/>
          <p14:tracePt t="63506" x="9991725" y="3816350"/>
          <p14:tracePt t="63515" x="10017125" y="3824288"/>
          <p14:tracePt t="63521" x="10075863" y="3824288"/>
          <p14:tracePt t="63528" x="10093325" y="3824288"/>
          <p14:tracePt t="63813" x="10085388" y="3824288"/>
          <p14:tracePt t="63828" x="10085388" y="3816350"/>
          <p14:tracePt t="63835" x="10067925" y="3798888"/>
          <p14:tracePt t="63842" x="10050463" y="3773488"/>
          <p14:tracePt t="63857" x="10042525" y="3763963"/>
          <p14:tracePt t="63864" x="10025063" y="3722688"/>
          <p14:tracePt t="63873" x="10017125" y="3722688"/>
          <p14:tracePt t="63879" x="10017125" y="3713163"/>
          <p14:tracePt t="63887" x="9999663" y="3687763"/>
          <p14:tracePt t="63894" x="9991725" y="3687763"/>
          <p14:tracePt t="63916" x="9983788" y="3687763"/>
          <p14:tracePt t="63968" x="9974263" y="3687763"/>
          <p14:tracePt t="63975" x="9966325" y="3654425"/>
          <p14:tracePt t="63982" x="9956800" y="3646488"/>
          <p14:tracePt t="63997" x="9948863" y="3646488"/>
          <p14:tracePt t="64020" x="9931400" y="3646488"/>
          <p14:tracePt t="64027" x="9931400" y="3636963"/>
          <p14:tracePt t="64079" x="9923463" y="3636963"/>
          <p14:tracePt t="64101" x="9915525" y="3636963"/>
          <p14:tracePt t="64116" x="9906000" y="3636963"/>
          <p14:tracePt t="64124" x="9898063" y="3629025"/>
          <p14:tracePt t="64130" x="9890125" y="3629025"/>
          <p14:tracePt t="64145" x="9872663" y="3611563"/>
          <p14:tracePt t="64152" x="9872663" y="3603625"/>
          <p14:tracePt t="64160" x="9864725" y="3594100"/>
          <p14:tracePt t="64167" x="9864725" y="3586163"/>
          <p14:tracePt t="64175" x="9855200" y="3578225"/>
          <p14:tracePt t="64182" x="9847263" y="3578225"/>
          <p14:tracePt t="64191" x="9839325" y="3578225"/>
          <p14:tracePt t="64205" x="9829800" y="3568700"/>
          <p14:tracePt t="64211" x="9821863" y="3560763"/>
          <p14:tracePt t="64219" x="9804400" y="3552825"/>
          <p14:tracePt t="64226" x="9786938" y="3543300"/>
          <p14:tracePt t="64235" x="9771063" y="3527425"/>
          <p14:tracePt t="64242" x="9753600" y="3509963"/>
          <p14:tracePt t="64248" x="9720263" y="3492500"/>
          <p14:tracePt t="64257" x="9694863" y="3484563"/>
          <p14:tracePt t="64262" x="9667875" y="3475038"/>
          <p14:tracePt t="64270" x="9634538" y="3475038"/>
          <p14:tracePt t="64277" x="9626600" y="3467100"/>
          <p14:tracePt t="64284" x="9617075" y="3467100"/>
          <p14:tracePt t="64292" x="9609138" y="3467100"/>
          <p14:tracePt t="64299" x="9601200" y="3467100"/>
          <p14:tracePt t="64328" x="9591675" y="3467100"/>
          <p14:tracePt t="64352" x="9583738" y="3467100"/>
          <p14:tracePt t="64366" x="9575800" y="3467100"/>
          <p14:tracePt t="64374" x="9566275" y="3467100"/>
          <p14:tracePt t="64381" x="9558338" y="3467100"/>
          <p14:tracePt t="64395" x="9550400" y="3467100"/>
          <p14:tracePt t="64403" x="9540875" y="3467100"/>
          <p14:tracePt t="64432" x="9532938" y="3467100"/>
          <p14:tracePt t="64477" x="9532938" y="3475038"/>
          <p14:tracePt t="64484" x="9515475" y="3475038"/>
          <p14:tracePt t="64506" x="9490075" y="3475038"/>
          <p14:tracePt t="64513" x="9464675" y="3484563"/>
          <p14:tracePt t="64521" x="9439275" y="3492500"/>
          <p14:tracePt t="64528" x="9413875" y="3502025"/>
          <p14:tracePt t="64535" x="9388475" y="3502025"/>
          <p14:tracePt t="64543" x="9353550" y="3509963"/>
          <p14:tracePt t="64549" x="9337675" y="3509963"/>
          <p14:tracePt t="64558" x="9320213" y="3527425"/>
          <p14:tracePt t="64564" x="9302750" y="3527425"/>
          <p14:tracePt t="64574" x="9294813" y="3535363"/>
          <p14:tracePt t="64579" x="9286875" y="3535363"/>
          <p14:tracePt t="64587" x="9277350" y="3535363"/>
          <p14:tracePt t="64594" x="9269413" y="3535363"/>
          <p14:tracePt t="64622" x="9261475" y="3535363"/>
          <p14:tracePt t="64630" x="9251950" y="3543300"/>
          <p14:tracePt t="64637" x="9244013" y="3552825"/>
          <p14:tracePt t="64644" x="9209088" y="3560763"/>
          <p14:tracePt t="64652" x="9193213" y="3568700"/>
          <p14:tracePt t="64659" x="9183688" y="3578225"/>
          <p14:tracePt t="64666" x="9175750" y="3578225"/>
          <p14:tracePt t="64674" x="9167813" y="3594100"/>
          <p14:tracePt t="64682" x="9150350" y="3594100"/>
          <p14:tracePt t="64696" x="9142413" y="3594100"/>
          <p14:tracePt t="64711" x="9142413" y="3603625"/>
          <p14:tracePt t="64800" x="9132888" y="3603625"/>
          <p14:tracePt t="64823" x="9132888" y="3611563"/>
          <p14:tracePt t="64830" x="9132888" y="3619500"/>
          <p14:tracePt t="64837" x="9124950" y="3619500"/>
          <p14:tracePt t="64844" x="9117013" y="3629025"/>
          <p14:tracePt t="64852" x="9107488" y="3636963"/>
          <p14:tracePt t="64859" x="9107488" y="3646488"/>
          <p14:tracePt t="64867" x="9091613" y="3646488"/>
          <p14:tracePt t="64881" x="9091613" y="3654425"/>
          <p14:tracePt t="64977" x="9091613" y="3646488"/>
          <p14:tracePt t="64991" x="9091613" y="3629025"/>
          <p14:tracePt t="65006" x="9082088" y="3619500"/>
          <p14:tracePt t="65013" x="9074150" y="3603625"/>
          <p14:tracePt t="65021" x="9056688" y="3586163"/>
          <p14:tracePt t="65029" x="9039225" y="3578225"/>
          <p14:tracePt t="65037" x="9023350" y="3560763"/>
          <p14:tracePt t="65045" x="9005888" y="3552825"/>
          <p14:tracePt t="65051" x="8988425" y="3543300"/>
          <p14:tracePt t="65059" x="8988425" y="3535363"/>
          <p14:tracePt t="65065" x="8972550" y="3535363"/>
          <p14:tracePt t="65075" x="8963025" y="3535363"/>
          <p14:tracePt t="65094" x="8955088" y="3535363"/>
          <p14:tracePt t="65117" x="8947150" y="3535363"/>
          <p14:tracePt t="65124" x="8937625" y="3535363"/>
          <p14:tracePt t="65141" x="8929688" y="3535363"/>
          <p14:tracePt t="65146" x="8921750" y="3535363"/>
          <p14:tracePt t="65153" x="8912225" y="3535363"/>
          <p14:tracePt t="65160" x="8904288" y="3535363"/>
          <p14:tracePt t="65168" x="8886825" y="3535363"/>
          <p14:tracePt t="65182" x="8878888" y="3535363"/>
          <p14:tracePt t="65191" x="8869363" y="3535363"/>
          <p14:tracePt t="65205" x="8861425" y="3535363"/>
          <p14:tracePt t="65212" x="8853488" y="3535363"/>
          <p14:tracePt t="65219" x="8843963" y="3535363"/>
          <p14:tracePt t="65227" x="8843963" y="3543300"/>
          <p14:tracePt t="65234" x="8828088" y="3552825"/>
          <p14:tracePt t="65242" x="8818563" y="3552825"/>
          <p14:tracePt t="65249" x="8818563" y="3560763"/>
          <p14:tracePt t="65258" x="8802688" y="3578225"/>
          <p14:tracePt t="65263" x="8785225" y="3594100"/>
          <p14:tracePt t="65272" x="8767763" y="3611563"/>
          <p14:tracePt t="65278" x="8750300" y="3629025"/>
          <p14:tracePt t="65286" x="8734425" y="3646488"/>
          <p14:tracePt t="65293" x="8716963" y="3679825"/>
          <p14:tracePt t="65301" x="8709025" y="3679825"/>
          <p14:tracePt t="65308" x="8699500" y="3697288"/>
          <p14:tracePt t="65315" x="8699500" y="3705225"/>
          <p14:tracePt t="65324" x="8683625" y="3705225"/>
          <p14:tracePt t="65330" x="8683625" y="3713163"/>
          <p14:tracePt t="65337" x="8683625" y="3730625"/>
          <p14:tracePt t="65381" x="8691563" y="3738563"/>
          <p14:tracePt t="65388" x="8699500" y="3756025"/>
          <p14:tracePt t="65396" x="8716963" y="3763963"/>
          <p14:tracePt t="65403" x="8734425" y="3773488"/>
          <p14:tracePt t="65411" x="8742363" y="3773488"/>
          <p14:tracePt t="65418" x="8759825" y="3773488"/>
          <p14:tracePt t="65425" x="8767763" y="3781425"/>
          <p14:tracePt t="65441" x="8777288" y="3781425"/>
          <p14:tracePt t="65447" x="8785225" y="3781425"/>
          <p14:tracePt t="65462" x="8793163" y="3781425"/>
          <p14:tracePt t="65476" x="8802688" y="3781425"/>
          <p14:tracePt t="65483" x="8810625" y="3781425"/>
          <p14:tracePt t="65491" x="8828088" y="3781425"/>
          <p14:tracePt t="65499" x="8843963" y="3781425"/>
          <p14:tracePt t="65508" x="8853488" y="3781425"/>
          <p14:tracePt t="65513" x="8878888" y="3773488"/>
          <p14:tracePt t="65522" x="8904288" y="3763963"/>
          <p14:tracePt t="65528" x="8912225" y="3763963"/>
          <p14:tracePt t="65535" x="8921750" y="3763963"/>
          <p14:tracePt t="65543" x="8929688" y="3756025"/>
          <p14:tracePt t="65549" x="8947150" y="3748088"/>
          <p14:tracePt t="65557" x="8980488" y="3738563"/>
          <p14:tracePt t="65564" x="8997950" y="3738563"/>
          <p14:tracePt t="65579" x="9005888" y="3730625"/>
          <p14:tracePt t="65638" x="9005888" y="3722688"/>
          <p14:tracePt t="65645" x="9005888" y="3713163"/>
          <p14:tracePt t="65654" x="9005888" y="3705225"/>
          <p14:tracePt t="65660" x="9013825" y="3679825"/>
          <p14:tracePt t="65668" x="9013825" y="3662363"/>
          <p14:tracePt t="65675" x="9013825" y="3654425"/>
          <p14:tracePt t="65682" x="9023350" y="3629025"/>
          <p14:tracePt t="65691" x="9023350" y="3619500"/>
          <p14:tracePt t="65733" x="9013825" y="3619500"/>
          <p14:tracePt t="65740" x="9005888" y="3619500"/>
          <p14:tracePt t="65764" x="8988425" y="3603625"/>
          <p14:tracePt t="65770" x="8955088" y="3578225"/>
          <p14:tracePt t="65777" x="8929688" y="3560763"/>
          <p14:tracePt t="65785" x="8904288" y="3543300"/>
          <p14:tracePt t="65800" x="8878888" y="3535363"/>
          <p14:tracePt t="65808" x="8869363" y="3535363"/>
          <p14:tracePt t="65858" x="8861425" y="3535363"/>
          <p14:tracePt t="65882" x="8861425" y="3543300"/>
          <p14:tracePt t="65910" x="8861425" y="3552825"/>
          <p14:tracePt t="65932" x="8861425" y="3578225"/>
          <p14:tracePt t="65940" x="8861425" y="3586163"/>
          <p14:tracePt t="65947" x="8861425" y="3603625"/>
          <p14:tracePt t="65954" x="8861425" y="3611563"/>
          <p14:tracePt t="65968" x="8869363" y="3629025"/>
          <p14:tracePt t="65975" x="8869363" y="3646488"/>
          <p14:tracePt t="65983" x="8878888" y="3654425"/>
          <p14:tracePt t="65991" x="8878888" y="3662363"/>
          <p14:tracePt t="65997" x="8878888" y="3671888"/>
          <p14:tracePt t="66012" x="8894763" y="3671888"/>
          <p14:tracePt t="66072" x="8904288" y="3671888"/>
          <p14:tracePt t="66086" x="8912225" y="3679825"/>
          <p14:tracePt t="66094" x="8921750" y="3687763"/>
          <p14:tracePt t="66101" x="8921750" y="3697288"/>
          <p14:tracePt t="66108" x="8929688" y="3697288"/>
          <p14:tracePt t="66115" x="8947150" y="3705225"/>
          <p14:tracePt t="66122" x="8955088" y="3713163"/>
          <p14:tracePt t="66129" x="8963025" y="3722688"/>
          <p14:tracePt t="66137" x="8963025" y="3730625"/>
          <p14:tracePt t="66146" x="8972550" y="3730625"/>
          <p14:tracePt t="66152" x="8980488" y="3730625"/>
          <p14:tracePt t="66159" x="8980488" y="3738563"/>
          <p14:tracePt t="66175" x="8988425" y="3748088"/>
          <p14:tracePt t="66182" x="8997950" y="3748088"/>
          <p14:tracePt t="66191" x="9005888" y="3773488"/>
          <p14:tracePt t="66196" x="9056688" y="3798888"/>
          <p14:tracePt t="66204" x="9074150" y="3816350"/>
          <p14:tracePt t="66212" x="9091613" y="3832225"/>
          <p14:tracePt t="66219" x="9117013" y="3857625"/>
          <p14:tracePt t="66225" x="9124950" y="3867150"/>
          <p14:tracePt t="66234" x="9132888" y="3883025"/>
          <p14:tracePt t="66241" x="9142413" y="3892550"/>
          <p14:tracePt t="66343" x="9142413" y="3900488"/>
          <p14:tracePt t="66395" x="9142413" y="3892550"/>
          <p14:tracePt t="66401" x="9142413" y="3883025"/>
          <p14:tracePt t="66409" x="9142413" y="3841750"/>
          <p14:tracePt t="66416" x="9142413" y="3816350"/>
          <p14:tracePt t="66431" x="9142413" y="3806825"/>
          <p14:tracePt t="66527" x="9132888" y="3806825"/>
          <p14:tracePt t="66571" x="9124950" y="3806825"/>
          <p14:tracePt t="66585" x="9107488" y="3806825"/>
          <p14:tracePt t="66592" x="9107488" y="3816350"/>
          <p14:tracePt t="66615" x="9107488" y="3824288"/>
          <p14:tracePt t="66623" x="9099550" y="3824288"/>
          <p14:tracePt t="66638" x="9099550" y="3832225"/>
          <p14:tracePt t="66652" x="9091613" y="3832225"/>
          <p14:tracePt t="66673" x="9091613" y="3841750"/>
          <p14:tracePt t="66690" x="9082088" y="3841750"/>
          <p14:tracePt t="66696" x="9082088" y="3849688"/>
          <p14:tracePt t="66710" x="9074150" y="3857625"/>
          <p14:tracePt t="66718" x="9064625" y="3867150"/>
          <p14:tracePt t="66733" x="9048750" y="3875088"/>
          <p14:tracePt t="66741" x="9039225" y="3883025"/>
          <p14:tracePt t="66747" x="9023350" y="3892550"/>
          <p14:tracePt t="66755" x="8997950" y="3925888"/>
          <p14:tracePt t="66763" x="8972550" y="3951288"/>
          <p14:tracePt t="66769" x="8929688" y="4027488"/>
          <p14:tracePt t="66776" x="8912225" y="4052888"/>
          <p14:tracePt t="66784" x="8894763" y="4113213"/>
          <p14:tracePt t="66791" x="8878888" y="4138613"/>
          <p14:tracePt t="66798" x="8878888" y="4146550"/>
          <p14:tracePt t="66808" x="8878888" y="4156075"/>
          <p14:tracePt t="66814" x="8869363" y="4164013"/>
          <p14:tracePt t="66887" x="8869363" y="4171950"/>
          <p14:tracePt t="66916" x="8869363" y="4189413"/>
          <p14:tracePt t="66930" x="8869363" y="4197350"/>
          <p14:tracePt t="66938" x="8869363" y="4206875"/>
          <p14:tracePt t="66982" x="8878888" y="4206875"/>
          <p14:tracePt t="67011" x="8886825" y="4206875"/>
          <p14:tracePt t="67025" x="8894763" y="4206875"/>
          <p14:tracePt t="67055" x="8904288" y="4206875"/>
          <p14:tracePt t="67070" x="8912225" y="4206875"/>
          <p14:tracePt t="67077" x="8921750" y="4206875"/>
          <p14:tracePt t="67091" x="8929688" y="4197350"/>
          <p14:tracePt t="67099" x="8947150" y="4197350"/>
          <p14:tracePt t="67115" x="8947150" y="4181475"/>
          <p14:tracePt t="67121" x="8963025" y="4171950"/>
          <p14:tracePt t="67128" x="8988425" y="4156075"/>
          <p14:tracePt t="67135" x="9005888" y="4146550"/>
          <p14:tracePt t="67143" x="9013825" y="4138613"/>
          <p14:tracePt t="67150" x="9023350" y="4138613"/>
          <p14:tracePt t="67165" x="9031288" y="4130675"/>
          <p14:tracePt t="67179" x="9031288" y="4121150"/>
          <p14:tracePt t="67201" x="9039225" y="4121150"/>
          <p14:tracePt t="67209" x="9039225" y="4105275"/>
          <p14:tracePt t="67216" x="9082088" y="4044950"/>
          <p14:tracePt t="67224" x="9091613" y="4027488"/>
          <p14:tracePt t="67231" x="9107488" y="3994150"/>
          <p14:tracePt t="67241" x="9132888" y="3960813"/>
          <p14:tracePt t="67254" x="9142413" y="3951288"/>
          <p14:tracePt t="67291" x="9142413" y="3935413"/>
          <p14:tracePt t="69907" x="9150350" y="3935413"/>
          <p14:tracePt t="69922" x="9158288" y="3935413"/>
          <p14:tracePt t="69972" x="9167813" y="3935413"/>
          <p14:tracePt t="69980" x="9201150" y="3935413"/>
          <p14:tracePt t="69988" x="9261475" y="3917950"/>
          <p14:tracePt t="69994" x="9320213" y="3917950"/>
          <p14:tracePt t="70002" x="9353550" y="3908425"/>
          <p14:tracePt t="70009" x="9388475" y="3908425"/>
          <p14:tracePt t="70017" x="9396413" y="3908425"/>
          <p14:tracePt t="70024" x="9405938" y="3900488"/>
          <p14:tracePt t="70041" x="9413875" y="3900488"/>
          <p14:tracePt t="70105" x="9447213" y="3900488"/>
          <p14:tracePt t="70111" x="9464675" y="3892550"/>
          <p14:tracePt t="70119" x="9482138" y="3883025"/>
          <p14:tracePt t="70126" x="9515475" y="3883025"/>
          <p14:tracePt t="70134" x="9523413" y="3883025"/>
          <p14:tracePt t="70141" x="9540875" y="3883025"/>
          <p14:tracePt t="70149" x="9575800" y="3883025"/>
          <p14:tracePt t="70157" x="9617075" y="3883025"/>
          <p14:tracePt t="70163" x="9634538" y="3883025"/>
          <p14:tracePt t="70170" x="9652000" y="3883025"/>
          <p14:tracePt t="70178" x="9685338" y="3883025"/>
          <p14:tracePt t="70185" x="9694863" y="3883025"/>
          <p14:tracePt t="70193" x="9710738" y="3883025"/>
          <p14:tracePt t="70200" x="9720263" y="3883025"/>
          <p14:tracePt t="70208" x="9736138" y="3883025"/>
          <p14:tracePt t="70214" x="9745663" y="3883025"/>
          <p14:tracePt t="70222" x="9753600" y="3883025"/>
          <p14:tracePt t="70280" x="9771063" y="3883025"/>
          <p14:tracePt t="70287" x="9786938" y="3892550"/>
          <p14:tracePt t="70295" x="9812338" y="3900488"/>
          <p14:tracePt t="70302" x="9829800" y="3908425"/>
          <p14:tracePt t="70309" x="9847263" y="3908425"/>
          <p14:tracePt t="70317" x="9855200" y="3908425"/>
          <p14:tracePt t="70676" x="9847263" y="3908425"/>
          <p14:tracePt t="70706" x="9847263" y="3917950"/>
          <p14:tracePt t="70969" x="9855200" y="3917950"/>
          <p14:tracePt t="70977" x="9880600" y="3917950"/>
          <p14:tracePt t="70985" x="9906000" y="3917950"/>
          <p14:tracePt t="70992" x="9915525" y="3917950"/>
          <p14:tracePt t="70999" x="9923463" y="3917950"/>
          <p14:tracePt t="71008" x="9931400" y="3917950"/>
          <p14:tracePt t="71028" x="9948863" y="3917950"/>
          <p14:tracePt t="71087" x="9956800" y="3917950"/>
          <p14:tracePt t="71102" x="9966325" y="3908425"/>
          <p14:tracePt t="71109" x="9999663" y="3883025"/>
          <p14:tracePt t="71116" x="10009188" y="3875088"/>
          <p14:tracePt t="71125" x="10017125" y="3867150"/>
          <p14:tracePt t="71154" x="10025063" y="3867150"/>
          <p14:tracePt t="71204" x="10009188" y="3841750"/>
          <p14:tracePt t="71212" x="9983788" y="3806825"/>
          <p14:tracePt t="71219" x="9956800" y="3790950"/>
          <p14:tracePt t="71226" x="9906000" y="3773488"/>
          <p14:tracePt t="71235" x="9890125" y="3763963"/>
          <p14:tracePt t="71241" x="9872663" y="3756025"/>
          <p14:tracePt t="71248" x="9855200" y="3738563"/>
          <p14:tracePt t="71258" x="9847263" y="3738563"/>
          <p14:tracePt t="71263" x="9839325" y="3738563"/>
          <p14:tracePt t="71270" x="9829800" y="3738563"/>
          <p14:tracePt t="71314" x="9821863" y="3738563"/>
          <p14:tracePt t="71322" x="9812338" y="3738563"/>
          <p14:tracePt t="71329" x="9804400" y="3748088"/>
          <p14:tracePt t="71336" x="9779000" y="3756025"/>
          <p14:tracePt t="71344" x="9753600" y="3763963"/>
          <p14:tracePt t="71350" x="9745663" y="3763963"/>
          <p14:tracePt t="71358" x="9720263" y="3773488"/>
          <p14:tracePt t="71365" x="9694863" y="3781425"/>
          <p14:tracePt t="71374" x="9685338" y="3781425"/>
          <p14:tracePt t="71388" x="9677400" y="3781425"/>
          <p14:tracePt t="71402" x="9677400" y="3790950"/>
          <p14:tracePt t="71446" x="9677400" y="3798888"/>
          <p14:tracePt t="71454" x="9677400" y="3841750"/>
          <p14:tracePt t="71461" x="9677400" y="3867150"/>
          <p14:tracePt t="71468" x="9677400" y="3892550"/>
          <p14:tracePt t="71475" x="9677400" y="3917950"/>
          <p14:tracePt t="71483" x="9677400" y="3943350"/>
          <p14:tracePt t="71491" x="9677400" y="3960813"/>
          <p14:tracePt t="71497" x="9677400" y="3976688"/>
          <p14:tracePt t="71505" x="9677400" y="3986213"/>
          <p14:tracePt t="71512" x="9685338" y="3986213"/>
          <p14:tracePt t="71527" x="9685338" y="3994150"/>
          <p14:tracePt t="71542" x="9702800" y="3994150"/>
          <p14:tracePt t="71557" x="9728200" y="3994150"/>
          <p14:tracePt t="71563" x="9771063" y="3986213"/>
          <p14:tracePt t="71571" x="9812338" y="3986213"/>
          <p14:tracePt t="71578" x="9855200" y="3986213"/>
          <p14:tracePt t="71585" x="9931400" y="3968750"/>
          <p14:tracePt t="71593" x="10009188" y="3951288"/>
          <p14:tracePt t="71600" x="10050463" y="3951288"/>
          <p14:tracePt t="71607" x="10085388" y="3943350"/>
          <p14:tracePt t="71616" x="10093325" y="3943350"/>
          <p14:tracePt t="71704" x="10093325" y="3925888"/>
          <p14:tracePt t="71710" x="10093325" y="3883025"/>
          <p14:tracePt t="71718" x="10093325" y="3875088"/>
          <p14:tracePt t="71725" x="10093325" y="3867150"/>
          <p14:tracePt t="71732" x="10093325" y="3857625"/>
          <p14:tracePt t="71741" x="10085388" y="3857625"/>
          <p14:tracePt t="71747" x="10075863" y="3857625"/>
          <p14:tracePt t="71755" x="10075863" y="3849688"/>
          <p14:tracePt t="71776" x="10067925" y="3849688"/>
          <p14:tracePt t="71791" x="10059988" y="3849688"/>
          <p14:tracePt t="71813" x="10050463" y="3849688"/>
          <p14:tracePt t="71820" x="10042525" y="3849688"/>
          <p14:tracePt t="71828" x="10034588" y="3849688"/>
          <p14:tracePt t="71835" x="9991725" y="3841750"/>
          <p14:tracePt t="71842" x="9966325" y="3841750"/>
          <p14:tracePt t="71850" x="9940925" y="3841750"/>
          <p14:tracePt t="71858" x="9923463" y="3841750"/>
          <p14:tracePt t="71865" x="9915525" y="3841750"/>
          <p14:tracePt t="71875" x="9906000" y="3841750"/>
          <p14:tracePt t="71887" x="9898063" y="3841750"/>
          <p14:tracePt t="71894" x="9890125" y="3841750"/>
          <p14:tracePt t="71924" x="9890125" y="3849688"/>
          <p14:tracePt t="71945" x="9890125" y="3857625"/>
          <p14:tracePt t="71974" x="9872663" y="3883025"/>
          <p14:tracePt t="71982" x="9864725" y="3892550"/>
          <p14:tracePt t="71990" x="9855200" y="3900488"/>
          <p14:tracePt t="71996" x="9839325" y="3917950"/>
          <p14:tracePt t="72012" x="9839325" y="3925888"/>
          <p14:tracePt t="72099" x="9839325" y="3935413"/>
          <p14:tracePt t="72113" x="9839325" y="3968750"/>
          <p14:tracePt t="72128" x="9839325" y="3976688"/>
          <p14:tracePt t="72135" x="9839325" y="3986213"/>
          <p14:tracePt t="72156" x="9839325" y="3994150"/>
          <p14:tracePt t="72172" x="9847263" y="3994150"/>
          <p14:tracePt t="72179" x="9855200" y="3994150"/>
          <p14:tracePt t="72186" x="9864725" y="3994150"/>
          <p14:tracePt t="72193" x="9872663" y="3994150"/>
          <p14:tracePt t="72208" x="9880600" y="3994150"/>
          <p14:tracePt t="72215" x="9890125" y="3994150"/>
          <p14:tracePt t="72230" x="9898063" y="3994150"/>
          <p14:tracePt t="72244" x="9931400" y="3986213"/>
          <p14:tracePt t="72252" x="9974263" y="3968750"/>
          <p14:tracePt t="72259" x="9991725" y="3960813"/>
          <p14:tracePt t="72267" x="10025063" y="3951288"/>
          <p14:tracePt t="72274" x="10034588" y="3951288"/>
          <p14:tracePt t="72363" x="10034588" y="3925888"/>
          <p14:tracePt t="72371" x="10034588" y="3917950"/>
          <p14:tracePt t="72378" x="10034588" y="3908425"/>
          <p14:tracePt t="72385" x="10025063" y="3892550"/>
          <p14:tracePt t="72392" x="10009188" y="3892550"/>
          <p14:tracePt t="72400" x="9999663" y="3883025"/>
          <p14:tracePt t="72408" x="9991725" y="3883025"/>
          <p14:tracePt t="72415" x="9983788" y="3883025"/>
          <p14:tracePt t="72443" x="9974263" y="3883025"/>
          <p14:tracePt t="72451" x="9956800" y="3867150"/>
          <p14:tracePt t="72458" x="9948863" y="3857625"/>
          <p14:tracePt t="72466" x="9940925" y="3857625"/>
          <p14:tracePt t="72475" x="9931400" y="3857625"/>
          <p14:tracePt t="72481" x="9923463" y="3857625"/>
          <p14:tracePt t="72495" x="9915525" y="3857625"/>
          <p14:tracePt t="72502" x="9906000" y="3857625"/>
          <p14:tracePt t="72518" x="9898063" y="3857625"/>
          <p14:tracePt t="72525" x="9880600" y="3857625"/>
          <p14:tracePt t="72541" x="9872663" y="3857625"/>
          <p14:tracePt t="72546" x="9855200" y="3857625"/>
          <p14:tracePt t="72561" x="9847263" y="3857625"/>
          <p14:tracePt t="72569" x="9839325" y="3857625"/>
          <p14:tracePt t="72584" x="9829800" y="3857625"/>
          <p14:tracePt t="72591" x="9812338" y="3857625"/>
          <p14:tracePt t="72672" x="9812338" y="3875088"/>
          <p14:tracePt t="72679" x="9786938" y="3883025"/>
          <p14:tracePt t="72686" x="9779000" y="3892550"/>
          <p14:tracePt t="72693" x="9771063" y="3900488"/>
          <p14:tracePt t="72701" x="9761538" y="3917950"/>
          <p14:tracePt t="72708" x="9745663" y="3925888"/>
          <p14:tracePt t="72715" x="9745663" y="3943350"/>
          <p14:tracePt t="72767" x="9745663" y="3951288"/>
          <p14:tracePt t="72774" x="9745663" y="3960813"/>
          <p14:tracePt t="72789" x="9761538" y="3968750"/>
          <p14:tracePt t="72797" x="9771063" y="3976688"/>
          <p14:tracePt t="72804" x="9796463" y="3976688"/>
          <p14:tracePt t="72811" x="9804400" y="3976688"/>
          <p14:tracePt t="72818" x="9829800" y="3976688"/>
          <p14:tracePt t="72825" x="9847263" y="3976688"/>
          <p14:tracePt t="72833" x="9855200" y="3976688"/>
          <p14:tracePt t="72841" x="9864725" y="3976688"/>
          <p14:tracePt t="72862" x="9872663" y="3976688"/>
          <p14:tracePt t="72884" x="9880600" y="3976688"/>
          <p14:tracePt t="72892" x="9906000" y="3968750"/>
          <p14:tracePt t="72899" x="9931400" y="3951288"/>
          <p14:tracePt t="72911" x="9956800" y="3925888"/>
          <p14:tracePt t="72914" x="9991725" y="3908425"/>
          <p14:tracePt t="72921" x="10017125" y="3892550"/>
          <p14:tracePt t="72928" x="10025063" y="3883025"/>
          <p14:tracePt t="72935" x="10034588" y="3883025"/>
          <p14:tracePt t="72987" x="10034588" y="3875088"/>
          <p14:tracePt t="72994" x="10034588" y="3867150"/>
          <p14:tracePt t="73002" x="10034588" y="3857625"/>
          <p14:tracePt t="73009" x="10025063" y="3849688"/>
          <p14:tracePt t="73016" x="10017125" y="3849688"/>
          <p14:tracePt t="73024" x="10009188" y="3841750"/>
          <p14:tracePt t="73041" x="9999663" y="3824288"/>
          <p14:tracePt t="73046" x="9974263" y="3816350"/>
          <p14:tracePt t="73055" x="9966325" y="3798888"/>
          <p14:tracePt t="73068" x="9956800" y="3781425"/>
          <p14:tracePt t="73075" x="9948863" y="3781425"/>
          <p14:tracePt t="73082" x="9940925" y="3781425"/>
          <p14:tracePt t="73142" x="9931400" y="3781425"/>
          <p14:tracePt t="73148" x="9923463" y="3781425"/>
          <p14:tracePt t="73156" x="9915525" y="3781425"/>
          <p14:tracePt t="73163" x="9906000" y="3781425"/>
          <p14:tracePt t="73170" x="9898063" y="3781425"/>
          <p14:tracePt t="73185" x="9890125" y="3781425"/>
          <p14:tracePt t="73193" x="9880600" y="3781425"/>
          <p14:tracePt t="73244" x="9872663" y="3781425"/>
          <p14:tracePt t="73251" x="9864725" y="3781425"/>
          <p14:tracePt t="73258" x="9839325" y="3781425"/>
          <p14:tracePt t="73265" x="9829800" y="3790950"/>
          <p14:tracePt t="73274" x="9812338" y="3790950"/>
          <p14:tracePt t="73287" x="9804400" y="3790950"/>
          <p14:tracePt t="73295" x="9796463" y="3790950"/>
          <p14:tracePt t="73309" x="9796463" y="3798888"/>
          <p14:tracePt t="73515" x="9771063" y="3798888"/>
          <p14:tracePt t="73524" x="9745663" y="3798888"/>
          <p14:tracePt t="73538" x="9728200" y="3798888"/>
          <p14:tracePt t="73545" x="9710738" y="3806825"/>
          <p14:tracePt t="73552" x="9694863" y="3806825"/>
          <p14:tracePt t="73559" x="9685338" y="3816350"/>
          <p14:tracePt t="73567" x="9677400" y="3816350"/>
          <p14:tracePt t="73574" x="9677400" y="3824288"/>
          <p14:tracePt t="73582" x="9667875" y="3824288"/>
          <p14:tracePt t="73625" x="9659938" y="3824288"/>
          <p14:tracePt t="73647" x="9652000" y="3841750"/>
          <p14:tracePt t="73654" x="9634538" y="3849688"/>
          <p14:tracePt t="73662" x="9609138" y="3867150"/>
          <p14:tracePt t="73668" x="9583738" y="3883025"/>
          <p14:tracePt t="73676" x="9566275" y="3883025"/>
          <p14:tracePt t="73683" x="9550400" y="3892550"/>
          <p14:tracePt t="73691" x="9540875" y="3900488"/>
          <p14:tracePt t="73698" x="9532938" y="3900488"/>
          <p14:tracePt t="73706" x="9532938" y="3908425"/>
          <p14:tracePt t="73824" x="9523413" y="3908425"/>
          <p14:tracePt t="73831" x="9515475" y="3908425"/>
          <p14:tracePt t="73839" x="9490075" y="3908425"/>
          <p14:tracePt t="73847" x="9482138" y="3908425"/>
          <p14:tracePt t="73854" x="9472613" y="3908425"/>
          <p14:tracePt t="73870" x="9464675" y="3908425"/>
          <p14:tracePt t="73875" x="9456738" y="3908425"/>
          <p14:tracePt t="73891" x="9447213" y="3908425"/>
          <p14:tracePt t="73898" x="9439275" y="3908425"/>
          <p14:tracePt t="73908" x="9431338" y="3908425"/>
          <p14:tracePt t="73924" x="9413875" y="3908425"/>
          <p14:tracePt t="73928" x="9405938" y="3908425"/>
          <p14:tracePt t="73942" x="9396413" y="3908425"/>
          <p14:tracePt t="73949" x="9388475" y="3908425"/>
          <p14:tracePt t="73964" x="9380538" y="3908425"/>
          <p14:tracePt t="73972" x="9363075" y="3908425"/>
          <p14:tracePt t="73978" x="9353550" y="3908425"/>
          <p14:tracePt t="73986" x="9337675" y="3908425"/>
          <p14:tracePt t="73993" x="9328150" y="3908425"/>
          <p14:tracePt t="74001" x="9294813" y="3908425"/>
          <p14:tracePt t="74008" x="9277350" y="3908425"/>
          <p14:tracePt t="74015" x="9269413" y="3908425"/>
          <p14:tracePt t="74024" x="9244013" y="3908425"/>
          <p14:tracePt t="74030" x="9236075" y="3908425"/>
          <p14:tracePt t="74038" x="9218613" y="3908425"/>
          <p14:tracePt t="74045" x="9201150" y="3908425"/>
          <p14:tracePt t="74059" x="9193213" y="3908425"/>
          <p14:tracePt t="74067" x="9175750" y="3908425"/>
          <p14:tracePt t="74082" x="9150350" y="3908425"/>
          <p14:tracePt t="74090" x="9132888" y="3908425"/>
          <p14:tracePt t="74096" x="9117013" y="3900488"/>
          <p14:tracePt t="74104" x="9082088" y="3892550"/>
          <p14:tracePt t="74111" x="9074150" y="3892550"/>
          <p14:tracePt t="74119" x="9056688" y="3883025"/>
          <p14:tracePt t="74126" x="9048750" y="3883025"/>
          <p14:tracePt t="74133" x="9039225" y="3883025"/>
          <p14:tracePt t="74148" x="9031288" y="3883025"/>
          <p14:tracePt t="74162" x="9013825" y="3883025"/>
          <p14:tracePt t="74170" x="9013825" y="3875088"/>
          <p14:tracePt t="74185" x="9005888" y="3857625"/>
          <p14:tracePt t="74192" x="8997950" y="3849688"/>
          <p14:tracePt t="74199" x="8988425" y="3849688"/>
          <p14:tracePt t="74220" x="8988425" y="3841750"/>
          <p14:tracePt t="74264" x="8988425" y="3832225"/>
          <p14:tracePt t="74272" x="8988425" y="3824288"/>
          <p14:tracePt t="74279" x="8980488" y="3806825"/>
          <p14:tracePt t="74286" x="8980488" y="3781425"/>
          <p14:tracePt t="74293" x="8972550" y="3773488"/>
          <p14:tracePt t="74301" x="8972550" y="3763963"/>
          <p14:tracePt t="74308" x="8963025" y="3748088"/>
          <p14:tracePt t="74323" x="8955088" y="3738563"/>
          <p14:tracePt t="74331" x="8955088" y="3730625"/>
          <p14:tracePt t="74788" x="8955088" y="3738563"/>
          <p14:tracePt t="74795" x="8955088" y="3756025"/>
          <p14:tracePt t="74802" x="8955088" y="3763963"/>
          <p14:tracePt t="74809" x="8955088" y="3773488"/>
          <p14:tracePt t="74818" x="8947150" y="3790950"/>
          <p14:tracePt t="74824" x="8937625" y="3816350"/>
          <p14:tracePt t="74832" x="8929688" y="3832225"/>
          <p14:tracePt t="74842" x="8921750" y="3857625"/>
          <p14:tracePt t="74846" x="8912225" y="3867150"/>
          <p14:tracePt t="74854" x="8912225" y="3875088"/>
          <p14:tracePt t="74861" x="8904288" y="3883025"/>
          <p14:tracePt t="74869" x="8886825" y="3892550"/>
          <p14:tracePt t="74921" x="8878888" y="3892550"/>
          <p14:tracePt t="74928" x="8869363" y="3892550"/>
          <p14:tracePt t="74935" x="8861425" y="3892550"/>
          <p14:tracePt t="74943" x="8853488" y="3892550"/>
          <p14:tracePt t="74950" x="8836025" y="3883025"/>
          <p14:tracePt t="74958" x="8828088" y="3867150"/>
          <p14:tracePt t="74965" x="8818563" y="3867150"/>
          <p14:tracePt t="74974" x="8810625" y="3841750"/>
          <p14:tracePt t="74979" x="8802688" y="3824288"/>
          <p14:tracePt t="74987" x="8802688" y="3816350"/>
          <p14:tracePt t="74994" x="8802688" y="3798888"/>
          <p14:tracePt t="75002" x="8802688" y="3790950"/>
          <p14:tracePt t="75016" x="8802688" y="3781425"/>
          <p14:tracePt t="75025" x="8802688" y="3773488"/>
          <p14:tracePt t="75031" x="8802688" y="3763963"/>
          <p14:tracePt t="75040" x="8802688" y="3748088"/>
          <p14:tracePt t="75046" x="8802688" y="3738563"/>
          <p14:tracePt t="75053" x="8802688" y="3722688"/>
          <p14:tracePt t="75060" x="8802688" y="3713163"/>
          <p14:tracePt t="75069" x="8802688" y="3705225"/>
          <p14:tracePt t="75119" x="8802688" y="3697288"/>
          <p14:tracePt t="75274" x="8802688" y="3705225"/>
          <p14:tracePt t="75294" x="8802688" y="3713163"/>
          <p14:tracePt t="75331" x="8802688" y="3722688"/>
          <p14:tracePt t="75338" x="8802688" y="3730625"/>
          <p14:tracePt t="75346" x="8818563" y="3738563"/>
          <p14:tracePt t="75353" x="8836025" y="3756025"/>
          <p14:tracePt t="75360" x="8869363" y="3790950"/>
          <p14:tracePt t="75368" x="8878888" y="3806825"/>
          <p14:tracePt t="75375" x="8894763" y="3824288"/>
          <p14:tracePt t="75384" x="8912225" y="3841750"/>
          <p14:tracePt t="75391" x="8929688" y="3849688"/>
          <p14:tracePt t="75398" x="8937625" y="3867150"/>
          <p14:tracePt t="75407" x="8937625" y="3875088"/>
          <p14:tracePt t="75450" x="8947150" y="3875088"/>
          <p14:tracePt t="75473" x="8955088" y="3875088"/>
          <p14:tracePt t="75487" x="8963025" y="3875088"/>
          <p14:tracePt t="75494" x="8988425" y="3875088"/>
          <p14:tracePt t="75501" x="8997950" y="3875088"/>
          <p14:tracePt t="75509" x="9013825" y="3875088"/>
          <p14:tracePt t="75516" x="9031288" y="3875088"/>
          <p14:tracePt t="75524" x="9048750" y="3875088"/>
          <p14:tracePt t="75530" x="9074150" y="3875088"/>
          <p14:tracePt t="75539" x="9091613" y="3875088"/>
          <p14:tracePt t="75560" x="9099550" y="3875088"/>
          <p14:tracePt t="75590" x="9107488" y="3875088"/>
          <p14:tracePt t="75604" x="9117013" y="3875088"/>
          <p14:tracePt t="75619" x="9142413" y="3857625"/>
          <p14:tracePt t="75627" x="9175750" y="3849688"/>
          <p14:tracePt t="75635" x="9209088" y="3841750"/>
          <p14:tracePt t="75641" x="9226550" y="3832225"/>
          <p14:tracePt t="75648" x="9236075" y="3832225"/>
          <p14:tracePt t="75657" x="9244013" y="3824288"/>
          <p14:tracePt t="75706" x="9251950" y="3824288"/>
          <p14:tracePt t="75729" x="9251950" y="3816350"/>
          <p14:tracePt t="75766" x="9269413" y="3806825"/>
          <p14:tracePt t="75795" x="9286875" y="3763963"/>
          <p14:tracePt t="75803" x="9312275" y="3738563"/>
          <p14:tracePt t="75810" x="9320213" y="3730625"/>
          <p14:tracePt t="75987" x="9312275" y="3730625"/>
          <p14:tracePt t="76045" x="9312275" y="3738563"/>
          <p14:tracePt t="76097" x="9302750" y="3738563"/>
          <p14:tracePt t="76222" x="9302750" y="3748088"/>
          <p14:tracePt t="76266" x="9294813" y="3756025"/>
          <p14:tracePt t="76289" x="9286875" y="3763963"/>
          <p14:tracePt t="76295" x="9286875" y="3773488"/>
          <p14:tracePt t="76302" x="9286875" y="3790950"/>
          <p14:tracePt t="76317" x="9286875" y="3806825"/>
          <p14:tracePt t="76325" x="9286875" y="3816350"/>
          <p14:tracePt t="76341" x="9286875" y="3824288"/>
          <p14:tracePt t="76347" x="9286875" y="3841750"/>
          <p14:tracePt t="76400" x="9286875" y="3849688"/>
          <p14:tracePt t="76450" x="9277350" y="3849688"/>
          <p14:tracePt t="76458" x="9277350" y="3857625"/>
          <p14:tracePt t="76473" x="9277350" y="3867150"/>
          <p14:tracePt t="76480" x="9277350" y="3875088"/>
          <p14:tracePt t="76487" x="9277350" y="3883025"/>
          <p14:tracePt t="76495" x="9269413" y="3917950"/>
          <p14:tracePt t="76502" x="9269413" y="3943350"/>
          <p14:tracePt t="76509" x="9269413" y="3951288"/>
          <p14:tracePt t="76517" x="9269413" y="3986213"/>
          <p14:tracePt t="76525" x="9269413" y="4011613"/>
          <p14:tracePt t="76531" x="9269413" y="4019550"/>
          <p14:tracePt t="76582" x="9269413" y="4027488"/>
          <p14:tracePt t="76597" x="9269413" y="4044950"/>
          <p14:tracePt t="76604" x="9286875" y="4052888"/>
          <p14:tracePt t="76612" x="9302750" y="4062413"/>
          <p14:tracePt t="76619" x="9320213" y="4070350"/>
          <p14:tracePt t="76626" x="9320213" y="4079875"/>
          <p14:tracePt t="76634" x="9328150" y="4087813"/>
          <p14:tracePt t="76648" x="9337675" y="4087813"/>
          <p14:tracePt t="76700" x="9345613" y="4087813"/>
          <p14:tracePt t="76715" x="9353550" y="4087813"/>
          <p14:tracePt t="76723" x="9363075" y="4087813"/>
          <p14:tracePt t="76729" x="9371013" y="4087813"/>
          <p14:tracePt t="76737" x="9380538" y="4079875"/>
          <p14:tracePt t="76744" x="9388475" y="4070350"/>
          <p14:tracePt t="76752" x="9396413" y="4070350"/>
          <p14:tracePt t="76817" x="9413875" y="4052888"/>
          <p14:tracePt t="76832" x="9413875" y="4044950"/>
          <p14:tracePt t="76839" x="9421813" y="4037013"/>
          <p14:tracePt t="76846" x="9447213" y="3986213"/>
          <p14:tracePt t="76861" x="9456738" y="3968750"/>
          <p14:tracePt t="76869" x="9456738" y="3951288"/>
          <p14:tracePt t="76875" x="9472613" y="3935413"/>
          <p14:tracePt t="76883" x="9472613" y="3925888"/>
          <p14:tracePt t="76898" x="9490075" y="3917950"/>
          <p14:tracePt t="77134" x="9490075" y="3925888"/>
          <p14:tracePt t="77141" x="9490075" y="3935413"/>
          <p14:tracePt t="77148" x="9490075" y="3960813"/>
          <p14:tracePt t="77158" x="9507538" y="3976688"/>
          <p14:tracePt t="77162" x="9523413" y="3994150"/>
          <p14:tracePt t="77170" x="9532938" y="4011613"/>
          <p14:tracePt t="77177" x="9550400" y="4027488"/>
          <p14:tracePt t="77185" x="9566275" y="4052888"/>
          <p14:tracePt t="77192" x="9583738" y="4070350"/>
          <p14:tracePt t="77199" x="9591675" y="4079875"/>
          <p14:tracePt t="77229" x="9601200" y="4079875"/>
          <p14:tracePt t="77235" x="9617075" y="4079875"/>
          <p14:tracePt t="77243" x="9626600" y="4079875"/>
          <p14:tracePt t="77251" x="9659938" y="4087813"/>
          <p14:tracePt t="77258" x="9685338" y="4095750"/>
          <p14:tracePt t="77265" x="9694863" y="4105275"/>
          <p14:tracePt t="77275" x="9710738" y="4105275"/>
          <p14:tracePt t="77280" x="9745663" y="4105275"/>
          <p14:tracePt t="77288" x="9753600" y="4105275"/>
          <p14:tracePt t="77295" x="9779000" y="4105275"/>
          <p14:tracePt t="77301" x="9804400" y="4105275"/>
          <p14:tracePt t="77331" x="9812338" y="4105275"/>
          <p14:tracePt t="77346" x="9847263" y="4070350"/>
          <p14:tracePt t="77354" x="9855200" y="4052888"/>
          <p14:tracePt t="77361" x="9864725" y="4037013"/>
          <p14:tracePt t="77368" x="9906000" y="3986213"/>
          <p14:tracePt t="77375" x="9923463" y="3968750"/>
          <p14:tracePt t="77391" x="9931400" y="3968750"/>
          <p14:tracePt t="77773" x="9923463" y="3968750"/>
          <p14:tracePt t="78014" x="9923463" y="4002088"/>
          <p14:tracePt t="78023" x="9923463" y="4037013"/>
          <p14:tracePt t="78029" x="9923463" y="4062413"/>
          <p14:tracePt t="78037" x="9923463" y="4079875"/>
          <p14:tracePt t="78044" x="9923463" y="4095750"/>
          <p14:tracePt t="78052" x="9923463" y="4105275"/>
          <p14:tracePt t="78103" x="9923463" y="4113213"/>
          <p14:tracePt t="78155" x="9923463" y="4121150"/>
          <p14:tracePt t="78162" x="9898063" y="4171950"/>
          <p14:tracePt t="78170" x="9890125" y="4181475"/>
          <p14:tracePt t="78177" x="9880600" y="4206875"/>
          <p14:tracePt t="78184" x="9864725" y="4232275"/>
          <p14:tracePt t="78192" x="9855200" y="4265613"/>
          <p14:tracePt t="78199" x="9847263" y="4291013"/>
          <p14:tracePt t="78208" x="9829800" y="4333875"/>
          <p14:tracePt t="78214" x="9812338" y="4351338"/>
          <p14:tracePt t="78228" x="9812338" y="4359275"/>
          <p14:tracePt t="78279" x="9804400" y="4376738"/>
          <p14:tracePt t="78287" x="9796463" y="4402138"/>
          <p14:tracePt t="78295" x="9786938" y="4427538"/>
          <p14:tracePt t="78302" x="9779000" y="4452938"/>
          <p14:tracePt t="78308" x="9771063" y="4503738"/>
          <p14:tracePt t="78316" x="9761538" y="4529138"/>
          <p14:tracePt t="78325" x="9736138" y="4589463"/>
          <p14:tracePt t="78332" x="9720263" y="4614863"/>
          <p14:tracePt t="78338" x="9685338" y="4665663"/>
          <p14:tracePt t="78345" x="9677400" y="4691063"/>
          <p14:tracePt t="78352" x="9634538" y="4749800"/>
          <p14:tracePt t="78359" x="9617075" y="4775200"/>
          <p14:tracePt t="78367" x="9591675" y="4802188"/>
          <p14:tracePt t="78375" x="9558338" y="4835525"/>
          <p14:tracePt t="78381" x="9540875" y="4860925"/>
          <p14:tracePt t="78391" x="9515475" y="4886325"/>
          <p14:tracePt t="78397" x="9498013" y="4919663"/>
          <p14:tracePt t="78404" x="9464675" y="4946650"/>
          <p14:tracePt t="78411" x="9431338" y="4997450"/>
          <p14:tracePt t="78419" x="9413875" y="5030788"/>
          <p14:tracePt t="78425" x="9396413" y="5056188"/>
          <p14:tracePt t="78434" x="9363075" y="5116513"/>
          <p14:tracePt t="78441" x="9345613" y="5132388"/>
          <p14:tracePt t="78447" x="9328150" y="5157788"/>
          <p14:tracePt t="78457" x="9320213" y="5167313"/>
          <p14:tracePt t="78463" x="9302750" y="5192713"/>
          <p14:tracePt t="78469" x="9294813" y="5192713"/>
          <p14:tracePt t="78476" x="9277350" y="5208588"/>
          <p14:tracePt t="78484" x="9251950" y="5226050"/>
          <p14:tracePt t="78491" x="9193213" y="5243513"/>
          <p14:tracePt t="78498" x="9142413" y="5268913"/>
          <p14:tracePt t="78508" x="9082088" y="5294313"/>
          <p14:tracePt t="78514" x="9005888" y="5311775"/>
          <p14:tracePt t="78524" x="8988425" y="5319713"/>
          <p14:tracePt t="78528" x="8929688" y="5337175"/>
          <p14:tracePt t="78536" x="8904288" y="5362575"/>
          <p14:tracePt t="78543" x="8878888" y="5380038"/>
          <p14:tracePt t="78550" x="8828088" y="5395913"/>
          <p14:tracePt t="78558" x="8802688" y="5405438"/>
          <p14:tracePt t="78566" x="8742363" y="5413375"/>
          <p14:tracePt t="78574" x="8699500" y="5413375"/>
          <p14:tracePt t="78581" x="8640763" y="5430838"/>
          <p14:tracePt t="78587" x="8623300" y="5430838"/>
          <p14:tracePt t="78594" x="8597900" y="5430838"/>
          <p14:tracePt t="78601" x="8564563" y="5430838"/>
          <p14:tracePt t="78608" x="8547100" y="5430838"/>
          <p14:tracePt t="78616" x="8521700" y="5430838"/>
          <p14:tracePt t="78625" x="8488363" y="5430838"/>
          <p14:tracePt t="78631" x="8445500" y="5430838"/>
          <p14:tracePt t="78638" x="8369300" y="5413375"/>
          <p14:tracePt t="78645" x="8291513" y="5387975"/>
          <p14:tracePt t="78652" x="8224838" y="5387975"/>
          <p14:tracePt t="78660" x="8147050" y="5370513"/>
          <p14:tracePt t="78667" x="8080375" y="5370513"/>
          <p14:tracePt t="78675" x="8054975" y="5362575"/>
          <p14:tracePt t="78681" x="7994650" y="5345113"/>
          <p14:tracePt t="78689" x="7977188" y="5337175"/>
          <p14:tracePt t="78695" x="7900988" y="5327650"/>
          <p14:tracePt t="78702" x="7850188" y="5327650"/>
          <p14:tracePt t="78710" x="7791450" y="5319713"/>
          <p14:tracePt t="78717" x="7773988" y="5311775"/>
          <p14:tracePt t="78724" x="7705725" y="5286375"/>
          <p14:tracePt t="78732" x="7680325" y="5276850"/>
          <p14:tracePt t="78740" x="7646988" y="5235575"/>
          <p14:tracePt t="78747" x="7621588" y="5208588"/>
          <p14:tracePt t="78755" x="7586663" y="5167313"/>
          <p14:tracePt t="78762" x="7553325" y="5116513"/>
          <p14:tracePt t="78769" x="7545388" y="5091113"/>
          <p14:tracePt t="78776" x="7527925" y="5048250"/>
          <p14:tracePt t="78784" x="7510463" y="5022850"/>
          <p14:tracePt t="78792" x="7493000" y="5005388"/>
          <p14:tracePt t="78799" x="7467600" y="4972050"/>
          <p14:tracePt t="78807" x="7451725" y="4946650"/>
          <p14:tracePt t="78814" x="7434263" y="4929188"/>
          <p14:tracePt t="78821" x="7408863" y="4886325"/>
          <p14:tracePt t="78828" x="7383463" y="4860925"/>
          <p14:tracePt t="78835" x="7366000" y="4802188"/>
          <p14:tracePt t="78842" x="7348538" y="4741863"/>
          <p14:tracePt t="78851" x="7348538" y="4683125"/>
          <p14:tracePt t="78857" x="7348538" y="4648200"/>
          <p14:tracePt t="78865" x="7348538" y="4630738"/>
          <p14:tracePt t="78874" x="7358063" y="4579938"/>
          <p14:tracePt t="78880" x="7366000" y="4564063"/>
          <p14:tracePt t="78887" x="7383463" y="4513263"/>
          <p14:tracePt t="78895" x="7391400" y="4495800"/>
          <p14:tracePt t="78902" x="7400925" y="4435475"/>
          <p14:tracePt t="78909" x="7408863" y="4410075"/>
          <p14:tracePt t="78916" x="7416800" y="4351338"/>
          <p14:tracePt t="78924" x="7426325" y="4316413"/>
          <p14:tracePt t="78931" x="7442200" y="4283075"/>
          <p14:tracePt t="78941" x="7485063" y="4240213"/>
          <p14:tracePt t="78945" x="7502525" y="4214813"/>
          <p14:tracePt t="78953" x="7527925" y="4181475"/>
          <p14:tracePt t="78960" x="7545388" y="4164013"/>
          <p14:tracePt t="78968" x="7570788" y="4146550"/>
          <p14:tracePt t="78975" x="7578725" y="4130675"/>
          <p14:tracePt t="78982" x="7604125" y="4105275"/>
          <p14:tracePt t="78991" x="7637463" y="4087813"/>
          <p14:tracePt t="78997" x="7688263" y="4070350"/>
          <p14:tracePt t="79005" x="7766050" y="4044950"/>
          <p14:tracePt t="79013" x="7867650" y="4037013"/>
          <p14:tracePt t="79019" x="7910513" y="4011613"/>
          <p14:tracePt t="79026" x="7969250" y="4011613"/>
          <p14:tracePt t="79034" x="8004175" y="4011613"/>
          <p14:tracePt t="79041" x="8037513" y="4011613"/>
          <p14:tracePt t="79049" x="8088313" y="4037013"/>
          <p14:tracePt t="79058" x="8266113" y="4062413"/>
          <p14:tracePt t="79063" x="8318500" y="4079875"/>
          <p14:tracePt t="79071" x="8420100" y="4113213"/>
          <p14:tracePt t="79079" x="8445500" y="4138613"/>
          <p14:tracePt t="79086" x="8478838" y="4156075"/>
          <p14:tracePt t="79093" x="8496300" y="4171950"/>
          <p14:tracePt t="79100" x="8513763" y="4189413"/>
          <p14:tracePt t="79108" x="8521700" y="4206875"/>
          <p14:tracePt t="79115" x="8521700" y="4224338"/>
          <p14:tracePt t="79124" x="8539163" y="4232275"/>
          <p14:tracePt t="79129" x="8547100" y="4249738"/>
          <p14:tracePt t="79137" x="8555038" y="4265613"/>
          <p14:tracePt t="79145" x="8555038" y="4283075"/>
          <p14:tracePt t="79152" x="8564563" y="4308475"/>
          <p14:tracePt t="79159" x="8572500" y="4333875"/>
          <p14:tracePt t="79166" x="8572500" y="4359275"/>
          <p14:tracePt t="79175" x="8572500" y="4384675"/>
          <p14:tracePt t="79181" x="8580438" y="4410075"/>
          <p14:tracePt t="79188" x="8580438" y="4435475"/>
          <p14:tracePt t="79195" x="8580438" y="4460875"/>
          <p14:tracePt t="79202" x="8580438" y="4486275"/>
          <p14:tracePt t="79210" x="8564563" y="4513263"/>
          <p14:tracePt t="79217" x="8547100" y="4529138"/>
          <p14:tracePt t="79224" x="8521700" y="4546600"/>
          <p14:tracePt t="79232" x="8504238" y="4564063"/>
          <p14:tracePt t="79240" x="8496300" y="4589463"/>
          <p14:tracePt t="79246" x="8470900" y="4605338"/>
          <p14:tracePt t="79253" x="8435975" y="4630738"/>
          <p14:tracePt t="79261" x="8385175" y="4648200"/>
          <p14:tracePt t="79268" x="8351838" y="4673600"/>
          <p14:tracePt t="79276" x="8326438" y="4691063"/>
          <p14:tracePt t="79283" x="8301038" y="4699000"/>
          <p14:tracePt t="79289" x="8266113" y="4708525"/>
          <p14:tracePt t="79297" x="8250238" y="4724400"/>
          <p14:tracePt t="79305" x="8224838" y="4733925"/>
          <p14:tracePt t="79312" x="8164513" y="4759325"/>
          <p14:tracePt t="79320" x="8147050" y="4767263"/>
          <p14:tracePt t="79328" x="8131175" y="4784725"/>
          <p14:tracePt t="79335" x="8080375" y="4802188"/>
          <p14:tracePt t="79342" x="8012113" y="4827588"/>
          <p14:tracePt t="79349" x="7935913" y="4835525"/>
          <p14:tracePt t="79358" x="7773988" y="4860925"/>
          <p14:tracePt t="79364" x="7731125" y="4868863"/>
          <p14:tracePt t="79370" x="7697788" y="4868863"/>
          <p14:tracePt t="79377" x="7646988" y="4868863"/>
          <p14:tracePt t="79384" x="7612063" y="4868863"/>
          <p14:tracePt t="79392" x="7586663" y="4868863"/>
          <p14:tracePt t="79399" x="7570788" y="4868863"/>
          <p14:tracePt t="79407" x="7535863" y="4868863"/>
          <p14:tracePt t="79414" x="7518400" y="4868863"/>
          <p14:tracePt t="79422" x="7510463" y="4868863"/>
          <p14:tracePt t="79437" x="7502525" y="4868863"/>
          <p14:tracePt t="79444" x="7493000" y="4868863"/>
          <p14:tracePt t="79452" x="7493000" y="4852988"/>
          <p14:tracePt t="79459" x="7451725" y="4818063"/>
          <p14:tracePt t="79467" x="7434263" y="4792663"/>
          <p14:tracePt t="79474" x="7408863" y="4749800"/>
          <p14:tracePt t="79481" x="7373938" y="4724400"/>
          <p14:tracePt t="79490" x="7348538" y="4699000"/>
          <p14:tracePt t="79496" x="7323138" y="4673600"/>
          <p14:tracePt t="79503" x="7307263" y="4657725"/>
          <p14:tracePt t="79510" x="7281863" y="4630738"/>
          <p14:tracePt t="79518" x="7272338" y="4614863"/>
          <p14:tracePt t="79525" x="7264400" y="4614863"/>
          <p14:tracePt t="79532" x="7256463" y="4589463"/>
          <p14:tracePt t="79541" x="7256463" y="4579938"/>
          <p14:tracePt t="79547" x="7256463" y="4554538"/>
          <p14:tracePt t="79554" x="7256463" y="4538663"/>
          <p14:tracePt t="79562" x="7256463" y="4495800"/>
          <p14:tracePt t="79569" x="7256463" y="4470400"/>
          <p14:tracePt t="79576" x="7256463" y="4410075"/>
          <p14:tracePt t="79584" x="7256463" y="4384675"/>
          <p14:tracePt t="79591" x="7256463" y="4351338"/>
          <p14:tracePt t="79599" x="7256463" y="4325938"/>
          <p14:tracePt t="79607" x="7264400" y="4291013"/>
          <p14:tracePt t="79614" x="7272338" y="4283075"/>
          <p14:tracePt t="79621" x="7281863" y="4265613"/>
          <p14:tracePt t="79627" x="7297738" y="4249738"/>
          <p14:tracePt t="79636" x="7315200" y="4232275"/>
          <p14:tracePt t="79645" x="7340600" y="4206875"/>
          <p14:tracePt t="79650" x="7366000" y="4189413"/>
          <p14:tracePt t="79658" x="7400925" y="4171950"/>
          <p14:tracePt t="79664" x="7434263" y="4156075"/>
          <p14:tracePt t="79674" x="7493000" y="4130675"/>
          <p14:tracePt t="79679" x="7545388" y="4105275"/>
          <p14:tracePt t="79688" x="7604125" y="4087813"/>
          <p14:tracePt t="79695" x="7629525" y="4079875"/>
          <p14:tracePt t="79702" x="7672388" y="4070350"/>
          <p14:tracePt t="79709" x="7723188" y="4052888"/>
          <p14:tracePt t="79716" x="7850188" y="4052888"/>
          <p14:tracePt t="79724" x="7977188" y="4052888"/>
          <p14:tracePt t="79731" x="8113713" y="4070350"/>
          <p14:tracePt t="79740" x="8156575" y="4087813"/>
          <p14:tracePt t="79746" x="8199438" y="4105275"/>
          <p14:tracePt t="79754" x="8301038" y="4130675"/>
          <p14:tracePt t="79761" x="8428038" y="4164013"/>
          <p14:tracePt t="79768" x="8478838" y="4189413"/>
          <p14:tracePt t="79775" x="8539163" y="4214813"/>
          <p14:tracePt t="79783" x="8580438" y="4232275"/>
          <p14:tracePt t="79790" x="8597900" y="4257675"/>
          <p14:tracePt t="79798" x="8623300" y="4265613"/>
          <p14:tracePt t="79806" x="8640763" y="4291013"/>
          <p14:tracePt t="79812" x="8658225" y="4341813"/>
          <p14:tracePt t="79820" x="8666163" y="4359275"/>
          <p14:tracePt t="79827" x="8666163" y="4376738"/>
          <p14:tracePt t="79834" x="8666163" y="4402138"/>
          <p14:tracePt t="79849" x="8666163" y="4410075"/>
          <p14:tracePt t="79857" x="8666163" y="4419600"/>
          <p14:tracePt t="79871" x="8666163" y="4427538"/>
          <p14:tracePt t="79878" x="8666163" y="4452938"/>
          <p14:tracePt t="79886" x="8666163" y="4478338"/>
          <p14:tracePt t="79893" x="8658225" y="4546600"/>
          <p14:tracePt t="79909" x="8623300" y="4597400"/>
          <p14:tracePt t="79915" x="8555038" y="4673600"/>
          <p14:tracePt t="79924" x="8496300" y="4716463"/>
          <p14:tracePt t="79929" x="8445500" y="4759325"/>
          <p14:tracePt t="79937" x="8420100" y="4775200"/>
          <p14:tracePt t="79945" x="8385175" y="4784725"/>
          <p14:tracePt t="79952" x="8359775" y="4784725"/>
          <p14:tracePt t="79958" x="8343900" y="4784725"/>
          <p14:tracePt t="79966" x="8334375" y="4784725"/>
          <p14:tracePt t="79974" x="8308975" y="4784725"/>
          <p14:tracePt t="79981" x="8301038" y="4784725"/>
          <p14:tracePt t="79990" x="8283575" y="4784725"/>
          <p14:tracePt t="79995" x="8266113" y="4784725"/>
          <p14:tracePt t="80003" x="8207375" y="4784725"/>
          <p14:tracePt t="80010" x="8096250" y="4784725"/>
          <p14:tracePt t="80018" x="7986713" y="4784725"/>
          <p14:tracePt t="80025" x="7910513" y="4784725"/>
          <p14:tracePt t="80032" x="7842250" y="4802188"/>
          <p14:tracePt t="80040" x="7799388" y="4802188"/>
          <p14:tracePt t="80047" x="7773988" y="4802188"/>
          <p14:tracePt t="80054" x="7740650" y="4802188"/>
          <p14:tracePt t="80061" x="7715250" y="4802188"/>
          <p14:tracePt t="80069" x="7697788" y="4802188"/>
          <p14:tracePt t="80076" x="7672388" y="4802188"/>
          <p14:tracePt t="80083" x="7646988" y="4802188"/>
          <p14:tracePt t="80091" x="7637463" y="4802188"/>
          <p14:tracePt t="80098" x="7604125" y="4792663"/>
          <p14:tracePt t="80106" x="7578725" y="4784725"/>
          <p14:tracePt t="80113" x="7553325" y="4767263"/>
          <p14:tracePt t="80120" x="7510463" y="4716463"/>
          <p14:tracePt t="80127" x="7493000" y="4699000"/>
          <p14:tracePt t="80135" x="7477125" y="4673600"/>
          <p14:tracePt t="80142" x="7459663" y="4640263"/>
          <p14:tracePt t="80149" x="7434263" y="4614863"/>
          <p14:tracePt t="80157" x="7426325" y="4597400"/>
          <p14:tracePt t="80172" x="7426325" y="4589463"/>
          <p14:tracePt t="80180" x="7426325" y="4579938"/>
          <p14:tracePt t="80186" x="7426325" y="4572000"/>
          <p14:tracePt t="80201" x="7426325" y="4564063"/>
          <p14:tracePt t="80208" x="7426325" y="4538663"/>
          <p14:tracePt t="80215" x="7426325" y="4521200"/>
          <p14:tracePt t="80222" x="7451725" y="4478338"/>
          <p14:tracePt t="80230" x="7485063" y="4445000"/>
          <p14:tracePt t="80237" x="7510463" y="4394200"/>
          <p14:tracePt t="80244" x="7578725" y="4333875"/>
          <p14:tracePt t="80251" x="7629525" y="4300538"/>
          <p14:tracePt t="80259" x="7680325" y="4265613"/>
          <p14:tracePt t="80267" x="7697788" y="4249738"/>
          <p14:tracePt t="80275" x="7705725" y="4240213"/>
          <p14:tracePt t="80282" x="7715250" y="4232275"/>
          <p14:tracePt t="80290" x="7731125" y="4232275"/>
          <p14:tracePt t="80297" x="7731125" y="4224338"/>
          <p14:tracePt t="80305" x="7740650" y="4224338"/>
          <p14:tracePt t="80312" x="7748588" y="4224338"/>
          <p14:tracePt t="80319" x="7766050" y="4224338"/>
          <p14:tracePt t="80326" x="7799388" y="4224338"/>
          <p14:tracePt t="80334" x="7832725" y="4224338"/>
          <p14:tracePt t="80341" x="7893050" y="4224338"/>
          <p14:tracePt t="80349" x="8062913" y="4224338"/>
          <p14:tracePt t="80358" x="8199438" y="4240213"/>
          <p14:tracePt t="80363" x="8258175" y="4275138"/>
          <p14:tracePt t="80370" x="8318500" y="4300538"/>
          <p14:tracePt t="80378" x="8385175" y="4333875"/>
          <p14:tracePt t="80385" x="8488363" y="4394200"/>
          <p14:tracePt t="80392" x="8564563" y="4410075"/>
          <p14:tracePt t="80400" x="8597900" y="4427538"/>
          <p14:tracePt t="80407" x="8623300" y="4445000"/>
          <p14:tracePt t="80414" x="8658225" y="4460875"/>
          <p14:tracePt t="80424" x="8658225" y="4470400"/>
          <p14:tracePt t="80428" x="8666163" y="4478338"/>
          <p14:tracePt t="80436" x="8666163" y="4486275"/>
          <p14:tracePt t="80444" x="8683625" y="4503738"/>
          <p14:tracePt t="80451" x="8691563" y="4538663"/>
          <p14:tracePt t="80458" x="8699500" y="4579938"/>
          <p14:tracePt t="80466" x="8716963" y="4640263"/>
          <p14:tracePt t="80474" x="8724900" y="4665663"/>
          <p14:tracePt t="80480" x="8724900" y="4733925"/>
          <p14:tracePt t="80488" x="8709025" y="4775200"/>
          <p14:tracePt t="80495" x="8691563" y="4843463"/>
          <p14:tracePt t="80502" x="8683625" y="4860925"/>
          <p14:tracePt t="80509" x="8648700" y="4929188"/>
          <p14:tracePt t="80517" x="8615363" y="4962525"/>
          <p14:tracePt t="80524" x="8539163" y="5013325"/>
          <p14:tracePt t="80532" x="8445500" y="5048250"/>
          <p14:tracePt t="80540" x="8385175" y="5081588"/>
          <p14:tracePt t="80546" x="8359775" y="5106988"/>
          <p14:tracePt t="80553" x="8308975" y="5124450"/>
          <p14:tracePt t="80560" x="8266113" y="5141913"/>
          <p14:tracePt t="80569" x="8189913" y="5141913"/>
          <p14:tracePt t="80575" x="8105775" y="5141913"/>
          <p14:tracePt t="80583" x="8062913" y="5141913"/>
          <p14:tracePt t="80591" x="7986713" y="5132388"/>
          <p14:tracePt t="80598" x="7961313" y="5124450"/>
          <p14:tracePt t="80607" x="7943850" y="5099050"/>
          <p14:tracePt t="80612" x="7900988" y="5081588"/>
          <p14:tracePt t="80620" x="7885113" y="5064125"/>
          <p14:tracePt t="80627" x="7867650" y="5048250"/>
          <p14:tracePt t="80634" x="7832725" y="5013325"/>
          <p14:tracePt t="80641" x="7816850" y="4987925"/>
          <p14:tracePt t="80649" x="7791450" y="4972050"/>
          <p14:tracePt t="80657" x="7756525" y="4946650"/>
          <p14:tracePt t="80663" x="7723188" y="4894263"/>
          <p14:tracePt t="80671" x="7715250" y="4878388"/>
          <p14:tracePt t="80678" x="7680325" y="4827588"/>
          <p14:tracePt t="80686" x="7654925" y="4802188"/>
          <p14:tracePt t="80693" x="7646988" y="4775200"/>
          <p14:tracePt t="80701" x="7646988" y="4749800"/>
          <p14:tracePt t="80708" x="7637463" y="4716463"/>
          <p14:tracePt t="80715" x="7637463" y="4691063"/>
          <p14:tracePt t="80724" x="7637463" y="4657725"/>
          <p14:tracePt t="80730" x="7637463" y="4614863"/>
          <p14:tracePt t="80738" x="7637463" y="4589463"/>
          <p14:tracePt t="80745" x="7637463" y="4554538"/>
          <p14:tracePt t="80752" x="7662863" y="4521200"/>
          <p14:tracePt t="80759" x="7697788" y="4470400"/>
          <p14:tracePt t="80767" x="7723188" y="4445000"/>
          <p14:tracePt t="80774" x="7773988" y="4410075"/>
          <p14:tracePt t="80782" x="7799388" y="4394200"/>
          <p14:tracePt t="80790" x="7824788" y="4376738"/>
          <p14:tracePt t="80796" x="7832725" y="4376738"/>
          <p14:tracePt t="80804" x="7885113" y="4351338"/>
          <p14:tracePt t="80812" x="7935913" y="4325938"/>
          <p14:tracePt t="80818" x="8029575" y="4316413"/>
          <p14:tracePt t="80825" x="8131175" y="4300538"/>
          <p14:tracePt t="80834" x="8232775" y="4300538"/>
          <p14:tracePt t="80841" x="8291513" y="4300538"/>
          <p14:tracePt t="80848" x="8326438" y="4308475"/>
          <p14:tracePt t="80857" x="8359775" y="4341813"/>
          <p14:tracePt t="80863" x="8420100" y="4368800"/>
          <p14:tracePt t="80870" x="8496300" y="4402138"/>
          <p14:tracePt t="80878" x="8539163" y="4427538"/>
          <p14:tracePt t="80885" x="8572500" y="4460875"/>
          <p14:tracePt t="80892" x="8589963" y="4478338"/>
          <p14:tracePt t="80900" x="8597900" y="4513263"/>
          <p14:tracePt t="80910" x="8605838" y="4538663"/>
          <p14:tracePt t="80914" x="8615363" y="4564063"/>
          <p14:tracePt t="80921" x="8615363" y="4597400"/>
          <p14:tracePt t="80930" x="8615363" y="4614863"/>
          <p14:tracePt t="80936" x="8615363" y="4640263"/>
          <p14:tracePt t="80944" x="8597900" y="4691063"/>
          <p14:tracePt t="80951" x="8580438" y="4716463"/>
          <p14:tracePt t="80958" x="8513763" y="4784725"/>
          <p14:tracePt t="80966" x="8488363" y="4810125"/>
          <p14:tracePt t="80974" x="8420100" y="4878388"/>
          <p14:tracePt t="80980" x="8369300" y="4919663"/>
          <p14:tracePt t="80988" x="8343900" y="4937125"/>
          <p14:tracePt t="80994" x="8291513" y="4997450"/>
          <p14:tracePt t="81002" x="8215313" y="5022850"/>
          <p14:tracePt t="81009" x="8147050" y="5038725"/>
          <p14:tracePt t="81017" x="8070850" y="5048250"/>
          <p14:tracePt t="81024" x="8012113" y="5048250"/>
          <p14:tracePt t="81031" x="7935913" y="5030788"/>
          <p14:tracePt t="81040" x="7918450" y="5022850"/>
          <p14:tracePt t="81046" x="7893050" y="5013325"/>
          <p14:tracePt t="81054" x="7859713" y="4997450"/>
          <p14:tracePt t="81060" x="7832725" y="4972050"/>
          <p14:tracePt t="81068" x="7781925" y="4946650"/>
          <p14:tracePt t="81075" x="7748588" y="4929188"/>
          <p14:tracePt t="81083" x="7723188" y="4919663"/>
          <p14:tracePt t="81090" x="7705725" y="4903788"/>
          <p14:tracePt t="81097" x="7672388" y="4886325"/>
          <p14:tracePt t="81105" x="7646988" y="4878388"/>
          <p14:tracePt t="81112" x="7629525" y="4852988"/>
          <p14:tracePt t="81119" x="7621588" y="4835525"/>
          <p14:tracePt t="81126" x="7604125" y="4818063"/>
          <p14:tracePt t="81134" x="7604125" y="4792663"/>
          <p14:tracePt t="81141" x="7604125" y="4767263"/>
          <p14:tracePt t="81149" x="7604125" y="4724400"/>
          <p14:tracePt t="81157" x="7604125" y="4699000"/>
          <p14:tracePt t="81164" x="7612063" y="4683125"/>
          <p14:tracePt t="81172" x="7621588" y="4630738"/>
          <p14:tracePt t="81179" x="7646988" y="4589463"/>
          <p14:tracePt t="81186" x="7662863" y="4538663"/>
          <p14:tracePt t="81194" x="7672388" y="4503738"/>
          <p14:tracePt t="81201" x="7688263" y="4486275"/>
          <p14:tracePt t="81208" x="7688263" y="4470400"/>
          <p14:tracePt t="81215" x="7697788" y="4460875"/>
          <p14:tracePt t="81229" x="7705725" y="4452938"/>
          <p14:tracePt t="81244" x="7715250" y="4452938"/>
          <p14:tracePt t="81252" x="7715250" y="4445000"/>
          <p14:tracePt t="81259" x="7740650" y="4435475"/>
          <p14:tracePt t="81267" x="7756525" y="4427538"/>
          <p14:tracePt t="81274" x="7773988" y="4410075"/>
          <p14:tracePt t="81281" x="7799388" y="4402138"/>
          <p14:tracePt t="81291" x="7824788" y="4402138"/>
          <p14:tracePt t="81296" x="7850188" y="4394200"/>
          <p14:tracePt t="81305" x="7875588" y="4384675"/>
          <p14:tracePt t="81311" x="7910513" y="4384675"/>
          <p14:tracePt t="81318" x="7951788" y="4376738"/>
          <p14:tracePt t="81325" x="7986713" y="4376738"/>
          <p14:tracePt t="81332" x="8020050" y="4376738"/>
          <p14:tracePt t="81341" x="8037513" y="4376738"/>
          <p14:tracePt t="81348" x="8054975" y="4376738"/>
          <p14:tracePt t="81357" x="8070850" y="4376738"/>
          <p14:tracePt t="81362" x="8105775" y="4384675"/>
          <p14:tracePt t="81369" x="8131175" y="4402138"/>
          <p14:tracePt t="81377" x="8139113" y="4427538"/>
          <p14:tracePt t="81384" x="8174038" y="4445000"/>
          <p14:tracePt t="81414" x="8199438" y="4495800"/>
          <p14:tracePt t="81415" x="8215313" y="4513263"/>
          <p14:tracePt t="81420" x="8240713" y="4546600"/>
          <p14:tracePt t="81427" x="8250238" y="4572000"/>
          <p14:tracePt t="81435" x="8258175" y="4589463"/>
          <p14:tracePt t="81442" x="8266113" y="4597400"/>
          <p14:tracePt t="81457" x="8266113" y="4614863"/>
          <p14:tracePt t="81464" x="8275638" y="4640263"/>
          <p14:tracePt t="81479" x="8283575" y="4665663"/>
          <p14:tracePt t="81486" x="8291513" y="4673600"/>
          <p14:tracePt t="81493" x="8308975" y="4708525"/>
          <p14:tracePt t="81501" x="8318500" y="4733925"/>
          <p14:tracePt t="81509" x="8326438" y="4759325"/>
          <p14:tracePt t="81516" x="8326438" y="4775200"/>
          <p14:tracePt t="81523" x="8326438" y="4792663"/>
          <p14:tracePt t="81530" x="8326438" y="4802188"/>
          <p14:tracePt t="81538" x="8326438" y="4810125"/>
          <p14:tracePt t="81840" x="8334375" y="4784725"/>
          <p14:tracePt t="81847" x="8343900" y="4759325"/>
          <p14:tracePt t="81854" x="8351838" y="4749800"/>
          <p14:tracePt t="81884" x="8351838" y="4741863"/>
          <p14:tracePt t="81898" x="8359775" y="4716463"/>
          <p14:tracePt t="81906" x="8359775" y="4605338"/>
          <p14:tracePt t="81920" x="8359775" y="4554538"/>
          <p14:tracePt t="81927" x="8359775" y="4529138"/>
          <p14:tracePt t="81934" x="8359775" y="4521200"/>
          <p14:tracePt t="81941" x="8351838" y="4513263"/>
          <p14:tracePt t="81949" x="8343900" y="4486275"/>
          <p14:tracePt t="81956" x="8343900" y="4470400"/>
          <p14:tracePt t="81963" x="8334375" y="4460875"/>
          <p14:tracePt t="81971" x="8318500" y="4435475"/>
          <p14:tracePt t="81978" x="8318500" y="4419600"/>
          <p14:tracePt t="81986" x="8308975" y="4384675"/>
          <p14:tracePt t="81993" x="8291513" y="4368800"/>
          <p14:tracePt t="82000" x="8266113" y="4351338"/>
          <p14:tracePt t="82007" x="8250238" y="4308475"/>
          <p14:tracePt t="82015" x="8232775" y="4291013"/>
          <p14:tracePt t="82024" x="8215313" y="4257675"/>
          <p14:tracePt t="82030" x="8199438" y="4232275"/>
          <p14:tracePt t="82038" x="8174038" y="4206875"/>
          <p14:tracePt t="82045" x="8147050" y="4181475"/>
          <p14:tracePt t="82052" x="8070850" y="4138613"/>
          <p14:tracePt t="82060" x="8029575" y="4130675"/>
          <p14:tracePt t="82067" x="7994650" y="4113213"/>
          <p14:tracePt t="82074" x="7943850" y="4105275"/>
          <p14:tracePt t="82081" x="7910513" y="4095750"/>
          <p14:tracePt t="82089" x="7893050" y="4087813"/>
          <p14:tracePt t="82096" x="7867650" y="4079875"/>
          <p14:tracePt t="82103" x="7842250" y="4070350"/>
          <p14:tracePt t="82111" x="7832725" y="4070350"/>
          <p14:tracePt t="82126" x="7824788" y="4070350"/>
          <p14:tracePt t="82133" x="7816850" y="4070350"/>
          <p14:tracePt t="82222" x="7816850" y="4052888"/>
          <p14:tracePt t="82229" x="7832725" y="4052888"/>
          <p14:tracePt t="82237" x="7859713" y="4044950"/>
          <p14:tracePt t="82244" x="7875588" y="4027488"/>
          <p14:tracePt t="82251" x="7910513" y="4011613"/>
          <p14:tracePt t="82258" x="8020050" y="3960813"/>
          <p14:tracePt t="82266" x="8080375" y="3943350"/>
          <p14:tracePt t="82275" x="8139113" y="3908425"/>
          <p14:tracePt t="82280" x="8189913" y="3900488"/>
          <p14:tracePt t="82288" x="8207375" y="3892550"/>
          <p14:tracePt t="82295" x="8232775" y="3883025"/>
          <p14:tracePt t="82302" x="8266113" y="3857625"/>
          <p14:tracePt t="82309" x="8291513" y="3849688"/>
          <p14:tracePt t="82317" x="8318500" y="3849688"/>
          <p14:tracePt t="82353" x="8301038" y="3849688"/>
          <p14:tracePt t="82375" x="8301038" y="3857625"/>
          <p14:tracePt t="82382" x="8291513" y="3867150"/>
          <p14:tracePt t="82390" x="8291513" y="3875088"/>
          <p14:tracePt t="82398" x="8291513" y="3883025"/>
          <p14:tracePt t="82407" x="8283575" y="3900488"/>
          <p14:tracePt t="82412" x="8275638" y="3917950"/>
          <p14:tracePt t="82420" x="8266113" y="3951288"/>
          <p14:tracePt t="82427" x="8258175" y="3968750"/>
          <p14:tracePt t="82435" x="8258175" y="3976688"/>
          <p14:tracePt t="82442" x="8258175" y="3986213"/>
          <p14:tracePt t="82449" x="8258175" y="3994150"/>
          <p14:tracePt t="82545" x="8266113" y="3994150"/>
          <p14:tracePt t="82552" x="8326438" y="4019550"/>
          <p14:tracePt t="82559" x="8488363" y="4070350"/>
          <p14:tracePt t="82567" x="8555038" y="4105275"/>
          <p14:tracePt t="82574" x="8658225" y="4181475"/>
          <p14:tracePt t="82582" x="8699500" y="4214813"/>
          <p14:tracePt t="82591" x="8724900" y="4249738"/>
          <p14:tracePt t="82596" x="8734425" y="4275138"/>
          <p14:tracePt t="82604" x="8742363" y="4283075"/>
          <p14:tracePt t="82611" x="8742363" y="4291013"/>
          <p14:tracePt t="82619" x="8742363" y="4300538"/>
          <p14:tracePt t="82625" x="8742363" y="4308475"/>
          <p14:tracePt t="82634" x="8742363" y="4316413"/>
          <p14:tracePt t="82641" x="8742363" y="4341813"/>
          <p14:tracePt t="82648" x="8742363" y="4359275"/>
          <p14:tracePt t="82657" x="8734425" y="4419600"/>
          <p14:tracePt t="82662" x="8724900" y="4445000"/>
          <p14:tracePt t="82670" x="8724900" y="4495800"/>
          <p14:tracePt t="82677" x="8716963" y="4513263"/>
          <p14:tracePt t="82685" x="8709025" y="4521200"/>
          <p14:tracePt t="82692" x="8709025" y="4538663"/>
          <p14:tracePt t="82700" x="8709025" y="4546600"/>
          <p14:tracePt t="82714" x="8709025" y="4564063"/>
          <p14:tracePt t="82729" x="8709025" y="4572000"/>
          <p14:tracePt t="82736" x="8699500" y="4572000"/>
          <p14:tracePt t="82751" x="8691563" y="4579938"/>
          <p14:tracePt t="82759" x="8674100" y="4597400"/>
          <p14:tracePt t="82766" x="8648700" y="4622800"/>
          <p14:tracePt t="82775" x="8555038" y="4691063"/>
          <p14:tracePt t="82780" x="8470900" y="4724400"/>
          <p14:tracePt t="82788" x="8420100" y="4767263"/>
          <p14:tracePt t="82795" x="8394700" y="4784725"/>
          <p14:tracePt t="82802" x="8359775" y="4802188"/>
          <p14:tracePt t="82809" x="8343900" y="4810125"/>
          <p14:tracePt t="82817" x="8334375" y="4818063"/>
          <p14:tracePt t="82824" x="8334375" y="4827588"/>
          <p14:tracePt t="82832" x="8326438" y="4835525"/>
          <p14:tracePt t="83258" x="8351838" y="4835525"/>
          <p14:tracePt t="83266" x="8369300" y="4835525"/>
          <p14:tracePt t="83273" x="8385175" y="4835525"/>
          <p14:tracePt t="83279" x="8410575" y="4843463"/>
          <p14:tracePt t="83288" x="8445500" y="4843463"/>
          <p14:tracePt t="83294" x="8453438" y="4843463"/>
          <p14:tracePt t="83302" x="8462963" y="4843463"/>
          <p14:tracePt t="83323" x="8470900" y="4843463"/>
          <p14:tracePt t="83353" x="8478838" y="4843463"/>
          <p14:tracePt t="83360" x="8504238" y="4843463"/>
          <p14:tracePt t="83367" x="8529638" y="4843463"/>
          <p14:tracePt t="83376" x="8547100" y="4843463"/>
          <p14:tracePt t="83382" x="8580438" y="4835525"/>
          <p14:tracePt t="83390" x="8589963" y="4835525"/>
          <p14:tracePt t="83396" x="8597900" y="4835525"/>
          <p14:tracePt t="83403" x="8605838" y="4835525"/>
          <p14:tracePt t="83471" x="8615363" y="4835525"/>
          <p14:tracePt t="83478" x="8623300" y="4827588"/>
          <p14:tracePt t="83485" x="8666163" y="4827588"/>
          <p14:tracePt t="83492" x="8691563" y="4818063"/>
          <p14:tracePt t="83500" x="8716963" y="4818063"/>
          <p14:tracePt t="83508" x="8750300" y="4810125"/>
          <p14:tracePt t="83514" x="8767763" y="4810125"/>
          <p14:tracePt t="83525" x="8777288" y="4810125"/>
          <p14:tracePt t="83529" x="8785225" y="4810125"/>
          <p14:tracePt t="83573" x="8802688" y="4810125"/>
          <p14:tracePt t="83580" x="8828088" y="4802188"/>
          <p14:tracePt t="83588" x="8869363" y="4784725"/>
          <p14:tracePt t="83595" x="8921750" y="4775200"/>
          <p14:tracePt t="83603" x="8929688" y="4775200"/>
          <p14:tracePt t="83610" x="8955088" y="4767263"/>
          <p14:tracePt t="83617" x="8980488" y="4767263"/>
          <p14:tracePt t="83625" x="8980488" y="4759325"/>
          <p14:tracePt t="83632" x="8988425" y="4759325"/>
          <p14:tracePt t="83676" x="8997950" y="4759325"/>
          <p14:tracePt t="83691" x="9013825" y="4741863"/>
          <p14:tracePt t="83698" x="9023350" y="4741863"/>
          <p14:tracePt t="83706" x="9039225" y="4733925"/>
          <p14:tracePt t="83714" x="9048750" y="4733925"/>
          <p14:tracePt t="83721" x="9056688" y="4733925"/>
          <p14:tracePt t="83728" x="9064625" y="4724400"/>
          <p14:tracePt t="83794" x="9082088" y="4724400"/>
          <p14:tracePt t="83802" x="9107488" y="4716463"/>
          <p14:tracePt t="83809" x="9124950" y="4716463"/>
          <p14:tracePt t="84160" x="9117013" y="4716463"/>
          <p14:tracePt t="84263" x="9107488" y="4716463"/>
          <p14:tracePt t="84350" x="9107488" y="4724400"/>
          <p14:tracePt t="84387" x="9099550" y="4724400"/>
          <p14:tracePt t="84402" x="9099550" y="4733925"/>
          <p14:tracePt t="84409" x="9074150" y="4749800"/>
          <p14:tracePt t="84416" x="9064625" y="4759325"/>
          <p14:tracePt t="84425" x="9056688" y="4767263"/>
          <p14:tracePt t="84431" x="9039225" y="4775200"/>
          <p14:tracePt t="84439" x="9023350" y="4784725"/>
          <p14:tracePt t="84445" x="9005888" y="4792663"/>
          <p14:tracePt t="84454" x="8997950" y="4802188"/>
          <p14:tracePt t="84460" x="8988425" y="4810125"/>
          <p14:tracePt t="84467" x="8980488" y="4810125"/>
          <p14:tracePt t="84482" x="8972550" y="4810125"/>
          <p14:tracePt t="84496" x="8963025" y="4810125"/>
          <p14:tracePt t="84526" x="8929688" y="4810125"/>
          <p14:tracePt t="84533" x="8886825" y="4818063"/>
          <p14:tracePt t="84541" x="8828088" y="4835525"/>
          <p14:tracePt t="84548" x="8802688" y="4843463"/>
          <p14:tracePt t="84555" x="8750300" y="4843463"/>
          <p14:tracePt t="84563" x="8734425" y="4843463"/>
          <p14:tracePt t="84570" x="8716963" y="4843463"/>
          <p14:tracePt t="84585" x="8709025" y="4843463"/>
          <p14:tracePt t="84592" x="8699500" y="4843463"/>
          <p14:tracePt t="84650" x="8683625" y="4843463"/>
          <p14:tracePt t="84657" x="8674100" y="4827588"/>
          <p14:tracePt t="84665" x="8658225" y="4810125"/>
          <p14:tracePt t="84675" x="8658225" y="4802188"/>
          <p14:tracePt t="84679" x="8648700" y="4792663"/>
          <p14:tracePt t="84686" x="8640763" y="4784725"/>
          <p14:tracePt t="84715" x="8632825" y="4784725"/>
          <p14:tracePt t="84730" x="8632825" y="4775200"/>
          <p14:tracePt t="84759" x="8632825" y="4759325"/>
          <p14:tracePt t="84766" x="8623300" y="4724400"/>
          <p14:tracePt t="84774" x="8615363" y="4724400"/>
          <p14:tracePt t="84781" x="8605838" y="4716463"/>
          <p14:tracePt t="84790" x="8597900" y="4699000"/>
          <p14:tracePt t="84796" x="8589963" y="4699000"/>
          <p14:tracePt t="84818" x="8589963" y="4691063"/>
          <p14:tracePt t="84847" x="8589963" y="4683125"/>
          <p14:tracePt t="84862" x="8589963" y="4673600"/>
          <p14:tracePt t="84870" x="8589963" y="4665663"/>
          <p14:tracePt t="84877" x="8589963" y="4657725"/>
          <p14:tracePt t="84884" x="8605838" y="4640263"/>
          <p14:tracePt t="84891" x="8605838" y="4622800"/>
          <p14:tracePt t="84899" x="8623300" y="4597400"/>
          <p14:tracePt t="84914" x="8632825" y="4579938"/>
          <p14:tracePt t="84928" x="8632825" y="4572000"/>
          <p14:tracePt t="84964" x="8640763" y="4572000"/>
          <p14:tracePt t="84986" x="8658225" y="4546600"/>
          <p14:tracePt t="84994" x="8658225" y="4529138"/>
          <p14:tracePt t="85001" x="8658225" y="4521200"/>
          <p14:tracePt t="85008" x="8666163" y="4513263"/>
          <p14:tracePt t="85016" x="8666163" y="4503738"/>
          <p14:tracePt t="85104" x="8674100" y="4503738"/>
          <p14:tracePt t="85125" x="8683625" y="4503738"/>
          <p14:tracePt t="85132" x="8699500" y="4495800"/>
          <p14:tracePt t="85140" x="8724900" y="4478338"/>
          <p14:tracePt t="85147" x="8750300" y="4470400"/>
          <p14:tracePt t="85155" x="8785225" y="4452938"/>
          <p14:tracePt t="85162" x="8793163" y="4452938"/>
          <p14:tracePt t="85169" x="8818563" y="4445000"/>
          <p14:tracePt t="85177" x="8836025" y="4445000"/>
          <p14:tracePt t="85185" x="8843963" y="4445000"/>
          <p14:tracePt t="85330" x="8836025" y="4445000"/>
          <p14:tracePt t="85360" x="8828088" y="4445000"/>
          <p14:tracePt t="85440" x="8818563" y="4445000"/>
          <p14:tracePt t="85455" x="8818563" y="4452938"/>
          <p14:tracePt t="85872" x="8828088" y="4445000"/>
          <p14:tracePt t="85908" x="8836025" y="4445000"/>
          <p14:tracePt t="85915" x="8843963" y="4445000"/>
          <p14:tracePt t="85923" x="8853488" y="4445000"/>
          <p14:tracePt t="85929" x="8861425" y="4427538"/>
          <p14:tracePt t="85937" x="8861425" y="4419600"/>
          <p14:tracePt t="85944" x="8878888" y="4410075"/>
          <p14:tracePt t="86033" x="8886825" y="4410075"/>
          <p14:tracePt t="86039" x="8894763" y="4402138"/>
          <p14:tracePt t="86046" x="8929688" y="4394200"/>
          <p14:tracePt t="86054" x="8947150" y="4394200"/>
          <p14:tracePt t="86069" x="8963025" y="4394200"/>
          <p14:tracePt t="86156" x="8980488" y="4394200"/>
          <p14:tracePt t="86163" x="9005888" y="4394200"/>
          <p14:tracePt t="86171" x="9023350" y="4402138"/>
          <p14:tracePt t="86179" x="9056688" y="4410075"/>
          <p14:tracePt t="86185" x="9074150" y="4419600"/>
          <p14:tracePt t="86192" x="9099550" y="4427538"/>
          <p14:tracePt t="86200" x="9117013" y="4435475"/>
          <p14:tracePt t="86208" x="9117013" y="4445000"/>
          <p14:tracePt t="86214" x="9117013" y="4452938"/>
          <p14:tracePt t="86281" x="9117013" y="4460875"/>
          <p14:tracePt t="86295" x="9132888" y="4470400"/>
          <p14:tracePt t="86302" x="9150350" y="4486275"/>
          <p14:tracePt t="86339" x="9150350" y="4495800"/>
          <p14:tracePt t="86390" x="9150350" y="4513263"/>
          <p14:tracePt t="86412" x="9142413" y="4513263"/>
          <p14:tracePt t="86478" x="9132888" y="4513263"/>
          <p14:tracePt t="86552" x="9124950" y="4513263"/>
          <p14:tracePt t="86573" x="9117013" y="4513263"/>
          <p14:tracePt t="86588" x="9117013" y="4521200"/>
          <p14:tracePt t="86610" x="9107488" y="4521200"/>
          <p14:tracePt t="86638" x="9099550" y="4529138"/>
          <p14:tracePt t="86675" x="9091613" y="4529138"/>
          <p14:tracePt t="86698" x="9091613" y="4538663"/>
          <p14:tracePt t="86801" x="9082088" y="4538663"/>
          <p14:tracePt t="86808" x="9082088" y="4546600"/>
          <p14:tracePt t="86815" x="9064625" y="4554538"/>
          <p14:tracePt t="86829" x="9064625" y="4572000"/>
          <p14:tracePt t="86837" x="9064625" y="4579938"/>
          <p14:tracePt t="86852" x="9056688" y="4579938"/>
          <p14:tracePt t="87005" x="9074150" y="4579938"/>
          <p14:tracePt t="87014" x="9082088" y="4579938"/>
          <p14:tracePt t="87027" x="9091613" y="4579938"/>
          <p14:tracePt t="87034" x="9099550" y="4579938"/>
          <p14:tracePt t="87042" x="9107488" y="4579938"/>
          <p14:tracePt t="87049" x="9124950" y="4579938"/>
          <p14:tracePt t="87057" x="9132888" y="4579938"/>
          <p14:tracePt t="87063" x="9142413" y="4579938"/>
          <p14:tracePt t="87072" x="9150350" y="4579938"/>
          <p14:tracePt t="87078" x="9158288" y="4579938"/>
          <p14:tracePt t="87086" x="9167813" y="4579938"/>
          <p14:tracePt t="87093" x="9175750" y="4579938"/>
          <p14:tracePt t="87100" x="9183688" y="4579938"/>
          <p14:tracePt t="87115" x="9209088" y="4579938"/>
          <p14:tracePt t="87129" x="9218613" y="4579938"/>
          <p14:tracePt t="87137" x="9236075" y="4579938"/>
          <p14:tracePt t="87144" x="9244013" y="4579938"/>
          <p14:tracePt t="87151" x="9251950" y="4579938"/>
          <p14:tracePt t="87158" x="9269413" y="4579938"/>
          <p14:tracePt t="87166" x="9277350" y="4579938"/>
          <p14:tracePt t="87175" x="9294813" y="4579938"/>
          <p14:tracePt t="87180" x="9302750" y="4579938"/>
          <p14:tracePt t="87189" x="9320213" y="4579938"/>
          <p14:tracePt t="87195" x="9337675" y="4579938"/>
          <p14:tracePt t="87203" x="9363075" y="4579938"/>
          <p14:tracePt t="87210" x="9371013" y="4579938"/>
          <p14:tracePt t="87217" x="9380538" y="4579938"/>
          <p14:tracePt t="87225" x="9388475" y="4579938"/>
          <p14:tracePt t="87231" x="9405938" y="4579938"/>
          <p14:tracePt t="87290" x="9413875" y="4579938"/>
          <p14:tracePt t="87298" x="9439275" y="4579938"/>
          <p14:tracePt t="87306" x="9447213" y="4579938"/>
          <p14:tracePt t="87312" x="9464675" y="4579938"/>
          <p14:tracePt t="87320" x="9472613" y="4589463"/>
          <p14:tracePt t="87349" x="9482138" y="4589463"/>
          <p14:tracePt t="87356" x="9490075" y="4589463"/>
          <p14:tracePt t="87363" x="9498013" y="4589463"/>
          <p14:tracePt t="87371" x="9507538" y="4597400"/>
          <p14:tracePt t="87378" x="9515475" y="4605338"/>
          <p14:tracePt t="87386" x="9532938" y="4605338"/>
          <p14:tracePt t="87393" x="9540875" y="4605338"/>
          <p14:tracePt t="87408" x="9550400" y="4605338"/>
          <p14:tracePt t="87429" x="9558338" y="4605338"/>
          <p14:tracePt t="87473" x="9583738" y="4605338"/>
          <p14:tracePt t="87480" x="9617075" y="4605338"/>
          <p14:tracePt t="87488" x="9634538" y="4605338"/>
          <p14:tracePt t="87495" x="9659938" y="4605338"/>
          <p14:tracePt t="87502" x="9685338" y="4605338"/>
          <p14:tracePt t="87517" x="9702800" y="4605338"/>
          <p14:tracePt t="87554" x="9710738" y="4605338"/>
          <p14:tracePt t="87575" x="9728200" y="4597400"/>
          <p14:tracePt t="87582" x="9796463" y="4572000"/>
          <p14:tracePt t="87590" x="9821863" y="4554538"/>
          <p14:tracePt t="87598" x="9839325" y="4554538"/>
          <p14:tracePt t="87605" x="9847263" y="4554538"/>
          <p14:tracePt t="87648" x="9855200" y="4546600"/>
          <p14:tracePt t="87692" x="9864725" y="4538663"/>
          <p14:tracePt t="87707" x="9890125" y="4495800"/>
          <p14:tracePt t="87714" x="9898063" y="4470400"/>
          <p14:tracePt t="87722" x="9898063" y="4460875"/>
          <p14:tracePt t="87728" x="9915525" y="4445000"/>
          <p14:tracePt t="87736" x="9915525" y="4427538"/>
          <p14:tracePt t="87743" x="9915525" y="4419600"/>
          <p14:tracePt t="87809" x="9906000" y="4419600"/>
          <p14:tracePt t="87817" x="9898063" y="4419600"/>
          <p14:tracePt t="87824" x="9890125" y="4402138"/>
          <p14:tracePt t="87831" x="9880600" y="4394200"/>
          <p14:tracePt t="87841" x="9864725" y="4384675"/>
          <p14:tracePt t="87846" x="9855200" y="4384675"/>
          <p14:tracePt t="87855" x="9829800" y="4376738"/>
          <p14:tracePt t="87860" x="9804400" y="4368800"/>
          <p14:tracePt t="87868" x="9786938" y="4368800"/>
          <p14:tracePt t="87875" x="9761538" y="4359275"/>
          <p14:tracePt t="87882" x="9736138" y="4351338"/>
          <p14:tracePt t="87891" x="9685338" y="4316413"/>
          <p14:tracePt t="87897" x="9659938" y="4308475"/>
          <p14:tracePt t="87905" x="9634538" y="4308475"/>
          <p14:tracePt t="87912" x="9617075" y="4308475"/>
          <p14:tracePt t="87918" x="9601200" y="4308475"/>
          <p14:tracePt t="87925" x="9591675" y="4308475"/>
          <p14:tracePt t="87933" x="9583738" y="4308475"/>
          <p14:tracePt t="87940" x="9575800" y="4308475"/>
          <p14:tracePt t="87956" x="9566275" y="4308475"/>
          <p14:tracePt t="87969" x="9558338" y="4308475"/>
          <p14:tracePt t="87985" x="9532938" y="4308475"/>
          <p14:tracePt t="87992" x="9507538" y="4308475"/>
          <p14:tracePt t="87999" x="9490075" y="4308475"/>
          <p14:tracePt t="88007" x="9472613" y="4308475"/>
          <p14:tracePt t="88014" x="9464675" y="4308475"/>
          <p14:tracePt t="88024" x="9447213" y="4308475"/>
          <p14:tracePt t="88028" x="9439275" y="4308475"/>
          <p14:tracePt t="88036" x="9421813" y="4308475"/>
          <p14:tracePt t="88044" x="9405938" y="4308475"/>
          <p14:tracePt t="88050" x="9396413" y="4308475"/>
          <p14:tracePt t="88058" x="9380538" y="4308475"/>
          <p14:tracePt t="88065" x="9371013" y="4308475"/>
          <p14:tracePt t="88080" x="9363075" y="4308475"/>
          <p14:tracePt t="88087" x="9353550" y="4308475"/>
          <p14:tracePt t="88102" x="9320213" y="4308475"/>
          <p14:tracePt t="88109" x="9302750" y="4325938"/>
          <p14:tracePt t="88116" x="9294813" y="4333875"/>
          <p14:tracePt t="88125" x="9269413" y="4341813"/>
          <p14:tracePt t="88131" x="9244013" y="4341813"/>
          <p14:tracePt t="88141" x="9244013" y="4351338"/>
          <p14:tracePt t="88145" x="9226550" y="4359275"/>
          <p14:tracePt t="88153" x="9218613" y="4368800"/>
          <p14:tracePt t="88167" x="9209088" y="4376738"/>
          <p14:tracePt t="88176" x="9201150" y="4394200"/>
          <p14:tracePt t="88182" x="9183688" y="4394200"/>
          <p14:tracePt t="88196" x="9175750" y="4394200"/>
          <p14:tracePt t="88226" x="9167813" y="4394200"/>
          <p14:tracePt t="88240" x="9158288" y="4402138"/>
          <p14:tracePt t="88248" x="9132888" y="4410075"/>
          <p14:tracePt t="88258" x="9107488" y="4419600"/>
          <p14:tracePt t="88262" x="9091613" y="4427538"/>
          <p14:tracePt t="88272" x="9082088" y="4427538"/>
          <p14:tracePt t="88278" x="9074150" y="4435475"/>
          <p14:tracePt t="88285" x="9064625" y="4435475"/>
          <p14:tracePt t="88292" x="9048750" y="4445000"/>
          <p14:tracePt t="88308" x="9039225" y="4445000"/>
          <p14:tracePt t="88322" x="9039225" y="4452938"/>
          <p14:tracePt t="88345" x="9031288" y="4460875"/>
          <p14:tracePt t="88351" x="9005888" y="4486275"/>
          <p14:tracePt t="88358" x="8997950" y="4503738"/>
          <p14:tracePt t="88365" x="8972550" y="4521200"/>
          <p14:tracePt t="88375" x="8955088" y="4546600"/>
          <p14:tracePt t="88380" x="8937625" y="4554538"/>
          <p14:tracePt t="88388" x="8929688" y="4564063"/>
          <p14:tracePt t="88394" x="8929688" y="4579938"/>
          <p14:tracePt t="88402" x="8921750" y="4579938"/>
          <p14:tracePt t="88409" x="8921750" y="4589463"/>
          <p14:tracePt t="88497" x="8921750" y="4597400"/>
          <p14:tracePt t="88511" x="8921750" y="4605338"/>
          <p14:tracePt t="88519" x="8904288" y="4630738"/>
          <p14:tracePt t="88526" x="8894763" y="4640263"/>
          <p14:tracePt t="88534" x="8886825" y="4657725"/>
          <p14:tracePt t="88541" x="8886825" y="4673600"/>
          <p14:tracePt t="88548" x="8878888" y="4708525"/>
          <p14:tracePt t="88557" x="8878888" y="4724400"/>
          <p14:tracePt t="88562" x="8869363" y="4741863"/>
          <p14:tracePt t="88570" x="8869363" y="4767263"/>
          <p14:tracePt t="88577" x="8861425" y="4775200"/>
          <p14:tracePt t="88585" x="8861425" y="4784725"/>
          <p14:tracePt t="88592" x="8861425" y="4792663"/>
          <p14:tracePt t="88672" x="8861425" y="4802188"/>
          <p14:tracePt t="88687" x="8861425" y="4810125"/>
          <p14:tracePt t="88694" x="8861425" y="4818063"/>
          <p14:tracePt t="88702" x="8861425" y="4827588"/>
          <p14:tracePt t="88709" x="8861425" y="4835525"/>
          <p14:tracePt t="88716" x="8861425" y="4843463"/>
          <p14:tracePt t="88731" x="8869363" y="4852988"/>
          <p14:tracePt t="88738" x="8869363" y="4860925"/>
          <p14:tracePt t="88790" x="8878888" y="4860925"/>
          <p14:tracePt t="88796" x="8878888" y="4868863"/>
          <p14:tracePt t="88803" x="8886825" y="4868863"/>
          <p14:tracePt t="88811" x="8886825" y="4878388"/>
          <p14:tracePt t="88818" x="8904288" y="4894263"/>
          <p14:tracePt t="88825" x="8921750" y="4894263"/>
          <p14:tracePt t="88841" x="8921750" y="4903788"/>
          <p14:tracePt t="88847" x="8929688" y="4903788"/>
          <p14:tracePt t="88899" x="8937625" y="4903788"/>
          <p14:tracePt t="88907" x="8955088" y="4903788"/>
          <p14:tracePt t="88914" x="8988425" y="4903788"/>
          <p14:tracePt t="88921" x="8997950" y="4903788"/>
          <p14:tracePt t="88928" x="9023350" y="4903788"/>
          <p14:tracePt t="88935" x="9048750" y="4903788"/>
          <p14:tracePt t="88942" x="9056688" y="4903788"/>
          <p14:tracePt t="88950" x="9074150" y="4903788"/>
          <p14:tracePt t="88958" x="9091613" y="4903788"/>
          <p14:tracePt t="88974" x="9099550" y="4903788"/>
          <p14:tracePt t="88979" x="9117013" y="4903788"/>
          <p14:tracePt t="88993" x="9124950" y="4903788"/>
          <p14:tracePt t="89001" x="9142413" y="4903788"/>
          <p14:tracePt t="89008" x="9150350" y="4903788"/>
          <p14:tracePt t="89015" x="9158288" y="4886325"/>
          <p14:tracePt t="89025" x="9167813" y="4886325"/>
          <p14:tracePt t="89103" x="9175750" y="4878388"/>
          <p14:tracePt t="89147" x="9183688" y="4868863"/>
          <p14:tracePt t="89169" x="9201150" y="4852988"/>
          <p14:tracePt t="89176" x="9209088" y="4810125"/>
          <p14:tracePt t="89184" x="9209088" y="4802188"/>
          <p14:tracePt t="89191" x="9218613" y="4784725"/>
          <p14:tracePt t="89199" x="9226550" y="4749800"/>
          <p14:tracePt t="89207" x="9226550" y="4733925"/>
          <p14:tracePt t="89219" x="9226550" y="4724400"/>
          <p14:tracePt t="89234" x="9226550" y="4716463"/>
          <p14:tracePt t="89285" x="9226550" y="4708525"/>
          <p14:tracePt t="89324" x="9226550" y="4665663"/>
          <p14:tracePt t="89330" x="9226550" y="4648200"/>
          <p14:tracePt t="89344" x="9226550" y="4640263"/>
          <p14:tracePt t="89358" x="9226550" y="4622800"/>
          <p14:tracePt t="89365" x="9226550" y="4579938"/>
          <p14:tracePt t="89418" x="9226550" y="4572000"/>
          <p14:tracePt t="89426" x="9226550" y="4564063"/>
          <p14:tracePt t="89432" x="9218613" y="4564063"/>
          <p14:tracePt t="89446" x="9209088" y="4564063"/>
          <p14:tracePt t="89468" x="9209088" y="4554538"/>
          <p14:tracePt t="89476" x="9201150" y="4554538"/>
          <p14:tracePt t="89483" x="9193213" y="4546600"/>
          <p14:tracePt t="89491" x="9183688" y="4538663"/>
          <p14:tracePt t="89497" x="9175750" y="4538663"/>
          <p14:tracePt t="89508" x="9167813" y="4538663"/>
          <p14:tracePt t="89513" x="9158288" y="4538663"/>
          <p14:tracePt t="89527" x="9150350" y="4538663"/>
          <p14:tracePt t="89556" x="9142413" y="4538663"/>
          <p14:tracePt t="89586" x="9132888" y="4538663"/>
          <p14:tracePt t="89593" x="9107488" y="4538663"/>
          <p14:tracePt t="89600" x="9082088" y="4538663"/>
          <p14:tracePt t="89608" x="9056688" y="4538663"/>
          <p14:tracePt t="89615" x="9023350" y="4546600"/>
          <p14:tracePt t="89625" x="9005888" y="4554538"/>
          <p14:tracePt t="89630" x="8997950" y="4554538"/>
          <p14:tracePt t="89637" x="8988425" y="4564063"/>
          <p14:tracePt t="89645" x="8980488" y="4564063"/>
          <p14:tracePt t="89652" x="8972550" y="4564063"/>
          <p14:tracePt t="89689" x="8972550" y="4572000"/>
          <p14:tracePt t="89704" x="8963025" y="4572000"/>
          <p14:tracePt t="89725" x="8963025" y="4579938"/>
          <p14:tracePt t="89732" x="8947150" y="4605338"/>
          <p14:tracePt t="89740" x="8937625" y="4605338"/>
          <p14:tracePt t="89746" x="8929688" y="4630738"/>
          <p14:tracePt t="89754" x="8921750" y="4640263"/>
          <p14:tracePt t="89762" x="8904288" y="4657725"/>
          <p14:tracePt t="89769" x="8894763" y="4691063"/>
          <p14:tracePt t="89775" x="8886825" y="4708525"/>
          <p14:tracePt t="89784" x="8878888" y="4716463"/>
          <p14:tracePt t="89791" x="8878888" y="4724400"/>
          <p14:tracePt t="89798" x="8878888" y="4733925"/>
          <p14:tracePt t="89808" x="8878888" y="4741863"/>
          <p14:tracePt t="89812" x="8878888" y="4749800"/>
          <p14:tracePt t="89878" x="8878888" y="4775200"/>
          <p14:tracePt t="89886" x="8878888" y="4784725"/>
          <p14:tracePt t="89893" x="8878888" y="4802188"/>
          <p14:tracePt t="89900" x="8878888" y="4818063"/>
          <p14:tracePt t="89907" x="8878888" y="4827588"/>
          <p14:tracePt t="89914" x="8878888" y="4835525"/>
          <p14:tracePt t="89923" x="8878888" y="4843463"/>
          <p14:tracePt t="89936" x="8878888" y="4860925"/>
          <p14:tracePt t="89966" x="8878888" y="4878388"/>
          <p14:tracePt t="89974" x="8886825" y="4878388"/>
          <p14:tracePt t="89980" x="8886825" y="4886325"/>
          <p14:tracePt t="89989" x="8904288" y="4886325"/>
          <p14:tracePt t="89995" x="8921750" y="4894263"/>
          <p14:tracePt t="90002" x="8929688" y="4894263"/>
          <p14:tracePt t="90009" x="8955088" y="4903788"/>
          <p14:tracePt t="90017" x="8997950" y="4903788"/>
          <p14:tracePt t="90025" x="9039225" y="4903788"/>
          <p14:tracePt t="90032" x="9091613" y="4911725"/>
          <p14:tracePt t="90041" x="9132888" y="4911725"/>
          <p14:tracePt t="90046" x="9167813" y="4911725"/>
          <p14:tracePt t="90054" x="9175750" y="4911725"/>
          <p14:tracePt t="90061" x="9193213" y="4911725"/>
          <p14:tracePt t="90069" x="9201150" y="4911725"/>
          <p14:tracePt t="90075" x="9209088" y="4911725"/>
          <p14:tracePt t="90082" x="9226550" y="4911725"/>
          <p14:tracePt t="90105" x="9236075" y="4911725"/>
          <p14:tracePt t="90112" x="9244013" y="4911725"/>
          <p14:tracePt t="90126" x="9269413" y="4903788"/>
          <p14:tracePt t="90134" x="9294813" y="4886325"/>
          <p14:tracePt t="90142" x="9337675" y="4843463"/>
          <p14:tracePt t="90148" x="9388475" y="4802188"/>
          <p14:tracePt t="90158" x="9431338" y="4749800"/>
          <p14:tracePt t="90163" x="9456738" y="4724400"/>
          <p14:tracePt t="90170" x="9464675" y="4716463"/>
          <p14:tracePt t="90178" x="9472613" y="4716463"/>
          <p14:tracePt t="90493" x="9464675" y="4716463"/>
          <p14:tracePt t="90538" x="9464675" y="4724400"/>
          <p14:tracePt t="90610" x="9456738" y="4724400"/>
          <p14:tracePt t="90728" x="9456738" y="4775200"/>
          <p14:tracePt t="90736" x="9456738" y="4792663"/>
          <p14:tracePt t="90742" x="9456738" y="4810125"/>
          <p14:tracePt t="90750" x="9456738" y="4835525"/>
          <p14:tracePt t="90757" x="9456738" y="4852988"/>
          <p14:tracePt t="90774" x="9456738" y="4860925"/>
          <p14:tracePt t="90779" x="9456738" y="4868863"/>
          <p14:tracePt t="90808" x="9456738" y="4878388"/>
          <p14:tracePt t="90816" x="9456738" y="4886325"/>
          <p14:tracePt t="90830" x="9472613" y="4894263"/>
          <p14:tracePt t="90838" x="9482138" y="4894263"/>
          <p14:tracePt t="90844" x="9515475" y="4903788"/>
          <p14:tracePt t="90852" x="9540875" y="4911725"/>
          <p14:tracePt t="90859" x="9566275" y="4919663"/>
          <p14:tracePt t="90867" x="9591675" y="4929188"/>
          <p14:tracePt t="90875" x="9609138" y="4946650"/>
          <p14:tracePt t="90881" x="9626600" y="4962525"/>
          <p14:tracePt t="90891" x="9634538" y="4962525"/>
          <p14:tracePt t="90897" x="9652000" y="4972050"/>
          <p14:tracePt t="90911" x="9659938" y="4979988"/>
          <p14:tracePt t="90918" x="9667875" y="4979988"/>
          <p14:tracePt t="90925" x="9677400" y="4987925"/>
          <p14:tracePt t="90932" x="9694863" y="4987925"/>
          <p14:tracePt t="90941" x="9720263" y="4987925"/>
          <p14:tracePt t="90947" x="9745663" y="4987925"/>
          <p14:tracePt t="90954" x="9779000" y="4987925"/>
          <p14:tracePt t="90962" x="9804400" y="4987925"/>
          <p14:tracePt t="90969" x="9829800" y="4987925"/>
          <p14:tracePt t="90976" x="9864725" y="4979988"/>
          <p14:tracePt t="90983" x="9898063" y="4979988"/>
          <p14:tracePt t="90991" x="9923463" y="4972050"/>
          <p14:tracePt t="90998" x="9940925" y="4962525"/>
          <p14:tracePt t="91008" x="9966325" y="4946650"/>
          <p14:tracePt t="91013" x="9983788" y="4937125"/>
          <p14:tracePt t="91020" x="9999663" y="4929188"/>
          <p14:tracePt t="91034" x="10009188" y="4919663"/>
          <p14:tracePt t="91041" x="10025063" y="4911725"/>
          <p14:tracePt t="91048" x="10034588" y="4903788"/>
          <p14:tracePt t="91056" x="10042525" y="4903788"/>
          <p14:tracePt t="91063" x="10050463" y="4903788"/>
          <p14:tracePt t="91070" x="10059988" y="4894263"/>
          <p14:tracePt t="91085" x="10067925" y="4894263"/>
          <p14:tracePt t="91115" x="10075863" y="4894263"/>
          <p14:tracePt t="91122" x="10101263" y="4886325"/>
          <p14:tracePt t="91129" x="10153650" y="4868863"/>
          <p14:tracePt t="91136" x="10179050" y="4860925"/>
          <p14:tracePt t="91143" x="10186988" y="4860925"/>
          <p14:tracePt t="91158" x="10194925" y="4860925"/>
          <p14:tracePt t="91180" x="10204450" y="4860925"/>
          <p14:tracePt t="91188" x="10220325" y="4860925"/>
          <p14:tracePt t="91195" x="10263188" y="4860925"/>
          <p14:tracePt t="91202" x="10280650" y="4860925"/>
          <p14:tracePt t="91217" x="10298113" y="4860925"/>
          <p14:tracePt t="91231" x="10306050" y="4852988"/>
          <p14:tracePt t="91240" x="10313988" y="4852988"/>
          <p14:tracePt t="91312" x="10331450" y="4835525"/>
          <p14:tracePt t="91320" x="10356850" y="4767263"/>
          <p14:tracePt t="91328" x="10364788" y="4716463"/>
          <p14:tracePt t="91334" x="10374313" y="4673600"/>
          <p14:tracePt t="91341" x="10374313" y="4630738"/>
          <p14:tracePt t="91349" x="10374313" y="4605338"/>
          <p14:tracePt t="91357" x="10374313" y="4589463"/>
          <p14:tracePt t="91407" x="10364788" y="4589463"/>
          <p14:tracePt t="91429" x="10356850" y="4589463"/>
          <p14:tracePt t="91459" x="10323513" y="4572000"/>
          <p14:tracePt t="91466" x="10298113" y="4554538"/>
          <p14:tracePt t="91474" x="10280650" y="4546600"/>
          <p14:tracePt t="91482" x="10245725" y="4538663"/>
          <p14:tracePt t="91488" x="10237788" y="4538663"/>
          <p14:tracePt t="91495" x="10229850" y="4538663"/>
          <p14:tracePt t="91524" x="10220325" y="4538663"/>
          <p14:tracePt t="91531" x="10194925" y="4529138"/>
          <p14:tracePt t="91539" x="10169525" y="4529138"/>
          <p14:tracePt t="91546" x="10144125" y="4529138"/>
          <p14:tracePt t="91553" x="10110788" y="4529138"/>
          <p14:tracePt t="91560" x="10101263" y="4529138"/>
          <p14:tracePt t="91568" x="10085388" y="4529138"/>
          <p14:tracePt t="91575" x="10067925" y="4538663"/>
          <p14:tracePt t="91590" x="10059988" y="4538663"/>
          <p14:tracePt t="91597" x="10042525" y="4538663"/>
          <p14:tracePt t="91641" x="10042525" y="4546600"/>
          <p14:tracePt t="91656" x="10034588" y="4554538"/>
          <p14:tracePt t="91663" x="10025063" y="4564063"/>
          <p14:tracePt t="91671" x="10009188" y="4572000"/>
          <p14:tracePt t="91678" x="9948863" y="4589463"/>
          <p14:tracePt t="91685" x="9931400" y="4597400"/>
          <p14:tracePt t="91693" x="9864725" y="4622800"/>
          <p14:tracePt t="91700" x="9839325" y="4640263"/>
          <p14:tracePt t="91708" x="9821863" y="4648200"/>
          <p14:tracePt t="91715" x="9786938" y="4648200"/>
          <p14:tracePt t="91724" x="9786938" y="4657725"/>
          <p14:tracePt t="91729" x="9779000" y="4657725"/>
          <p14:tracePt t="91737" x="9771063" y="4657725"/>
          <p14:tracePt t="91766" x="9771063" y="4665663"/>
          <p14:tracePt t="91789" x="9745663" y="4716463"/>
          <p14:tracePt t="91795" x="9728200" y="4741863"/>
          <p14:tracePt t="91802" x="9694863" y="4784725"/>
          <p14:tracePt t="91809" x="9685338" y="4818063"/>
          <p14:tracePt t="91817" x="9667875" y="4878388"/>
          <p14:tracePt t="91824" x="9659938" y="4903788"/>
          <p14:tracePt t="91832" x="9652000" y="4919663"/>
          <p14:tracePt t="91841" x="9652000" y="4929188"/>
          <p14:tracePt t="91912" x="9652000" y="4937125"/>
          <p14:tracePt t="91934" x="9652000" y="4954588"/>
          <p14:tracePt t="91948" x="9659938" y="4962525"/>
          <p14:tracePt t="91956" x="9685338" y="4972050"/>
          <p14:tracePt t="91965" x="9720263" y="4979988"/>
          <p14:tracePt t="91970" x="9753600" y="4997450"/>
          <p14:tracePt t="91977" x="9796463" y="4997450"/>
          <p14:tracePt t="91984" x="9829800" y="5005388"/>
          <p14:tracePt t="91991" x="9864725" y="5005388"/>
          <p14:tracePt t="91998" x="9906000" y="5013325"/>
          <p14:tracePt t="92006" x="9931400" y="5030788"/>
          <p14:tracePt t="92013" x="9940925" y="5030788"/>
          <p14:tracePt t="92020" x="9974263" y="5030788"/>
          <p14:tracePt t="92028" x="9983788" y="5030788"/>
          <p14:tracePt t="92035" x="9991725" y="5038725"/>
          <p14:tracePt t="92042" x="10009188" y="5038725"/>
          <p14:tracePt t="92057" x="10034588" y="5038725"/>
          <p14:tracePt t="92064" x="10042525" y="5038725"/>
          <p14:tracePt t="92073" x="10067925" y="5038725"/>
          <p14:tracePt t="92079" x="10110788" y="5022850"/>
          <p14:tracePt t="92086" x="10144125" y="5013325"/>
          <p14:tracePt t="92094" x="10179050" y="5005388"/>
          <p14:tracePt t="92102" x="10220325" y="5005388"/>
          <p14:tracePt t="92109" x="10255250" y="4997450"/>
          <p14:tracePt t="92116" x="10280650" y="4997450"/>
          <p14:tracePt t="92125" x="10288588" y="4997450"/>
          <p14:tracePt t="92140" x="10298113" y="4997450"/>
          <p14:tracePt t="92154" x="10306050" y="4987925"/>
          <p14:tracePt t="92175" x="10306050" y="4979988"/>
          <p14:tracePt t="92182" x="10323513" y="4962525"/>
          <p14:tracePt t="92191" x="10356850" y="4894263"/>
          <p14:tracePt t="92196" x="10374313" y="4868863"/>
          <p14:tracePt t="92204" x="10425113" y="4792663"/>
          <p14:tracePt t="92211" x="10467975" y="4724400"/>
          <p14:tracePt t="92218" x="10518775" y="4597400"/>
          <p14:tracePt t="92225" x="10534650" y="4529138"/>
          <p14:tracePt t="92233" x="10552113" y="4486275"/>
          <p14:tracePt t="92240" x="10569575" y="4470400"/>
          <p14:tracePt t="92247" x="10577513" y="4435475"/>
          <p14:tracePt t="92256" x="10577513" y="4427538"/>
          <p14:tracePt t="92262" x="10577513" y="4410075"/>
          <p14:tracePt t="92269" x="10577513" y="4384675"/>
          <p14:tracePt t="92276" x="10577513" y="4368800"/>
          <p14:tracePt t="92284" x="10577513" y="4359275"/>
          <p14:tracePt t="92298" x="10612438" y="4283075"/>
          <p14:tracePt t="92306" x="10612438" y="4275138"/>
          <p14:tracePt t="92313" x="10612438" y="4257675"/>
          <p14:tracePt t="92321" x="10645775" y="4113213"/>
          <p14:tracePt t="92335" x="10637838" y="4113213"/>
          <p14:tracePt t="92343" x="10628313" y="4062413"/>
          <p14:tracePt t="92350" x="10620375" y="4062413"/>
          <p14:tracePt t="92365" x="10620375" y="4052888"/>
          <p14:tracePt t="92373" x="10612438" y="4052888"/>
          <p14:tracePt t="92379" x="10594975" y="4011613"/>
          <p14:tracePt t="92387" x="10585450" y="4002088"/>
          <p14:tracePt t="92394" x="10569575" y="3976688"/>
          <p14:tracePt t="92402" x="10552113" y="3960813"/>
          <p14:tracePt t="92409" x="10534650" y="3925888"/>
          <p14:tracePt t="92417" x="10518775" y="3900488"/>
          <p14:tracePt t="92425" x="10493375" y="3875088"/>
          <p14:tracePt t="92431" x="10475913" y="3849688"/>
          <p14:tracePt t="92441" x="10458450" y="3824288"/>
          <p14:tracePt t="92454" x="10442575" y="3798888"/>
          <p14:tracePt t="92461" x="10415588" y="3773488"/>
          <p14:tracePt t="92468" x="10399713" y="3748088"/>
          <p14:tracePt t="92475" x="10390188" y="3748088"/>
          <p14:tracePt t="92484" x="10374313" y="3722688"/>
          <p14:tracePt t="92491" x="10331450" y="3687763"/>
          <p14:tracePt t="92497" x="10313988" y="3671888"/>
          <p14:tracePt t="92506" x="10263188" y="3636963"/>
          <p14:tracePt t="92512" x="10204450" y="3594100"/>
          <p14:tracePt t="92520" x="10179050" y="3578225"/>
          <p14:tracePt t="92526" x="10144125" y="3543300"/>
          <p14:tracePt t="92534" x="10126663" y="3535363"/>
          <p14:tracePt t="92541" x="10110788" y="3509963"/>
          <p14:tracePt t="92549" x="10093325" y="3492500"/>
          <p14:tracePt t="92557" x="10085388" y="3484563"/>
          <p14:tracePt t="92564" x="10075863" y="3475038"/>
          <p14:tracePt t="92571" x="10067925" y="3467100"/>
          <p14:tracePt t="92578" x="10050463" y="3459163"/>
          <p14:tracePt t="92594" x="10034588" y="3433763"/>
          <p14:tracePt t="92599" x="10017125" y="3424238"/>
          <p14:tracePt t="92607" x="9983788" y="3408363"/>
          <p14:tracePt t="92615" x="9906000" y="3373438"/>
          <p14:tracePt t="92623" x="9829800" y="3340100"/>
          <p14:tracePt t="92629" x="9745663" y="3314700"/>
          <p14:tracePt t="92637" x="9702800" y="3305175"/>
          <p14:tracePt t="92644" x="9667875" y="3297238"/>
          <p14:tracePt t="92651" x="9652000" y="3297238"/>
          <p14:tracePt t="92659" x="9642475" y="3297238"/>
          <p14:tracePt t="92674" x="9634538" y="3297238"/>
          <p14:tracePt t="92695" x="9626600" y="3297238"/>
          <p14:tracePt t="92703" x="9617075" y="3297238"/>
          <p14:tracePt t="92710" x="9609138" y="3297238"/>
          <p14:tracePt t="92718" x="9583738" y="3289300"/>
          <p14:tracePt t="92725" x="9515475" y="3254375"/>
          <p14:tracePt t="92733" x="9447213" y="3246438"/>
          <p14:tracePt t="92740" x="9328150" y="3238500"/>
          <p14:tracePt t="92747" x="9261475" y="3238500"/>
          <p14:tracePt t="92756" x="9236075" y="3238500"/>
          <p14:tracePt t="92762" x="9183688" y="3238500"/>
          <p14:tracePt t="92769" x="9158288" y="3238500"/>
          <p14:tracePt t="92777" x="9142413" y="3238500"/>
          <p14:tracePt t="92784" x="9124950" y="3238500"/>
          <p14:tracePt t="92791" x="9099550" y="3238500"/>
          <p14:tracePt t="92799" x="9082088" y="3238500"/>
          <p14:tracePt t="92806" x="9048750" y="3238500"/>
          <p14:tracePt t="92813" x="9023350" y="3238500"/>
          <p14:tracePt t="92821" x="8972550" y="3238500"/>
          <p14:tracePt t="92828" x="8929688" y="3238500"/>
          <p14:tracePt t="92836" x="8853488" y="3246438"/>
          <p14:tracePt t="92843" x="8802688" y="3263900"/>
          <p14:tracePt t="92850" x="8734425" y="3279775"/>
          <p14:tracePt t="92857" x="8648700" y="3279775"/>
          <p14:tracePt t="92865" x="8453438" y="3289300"/>
          <p14:tracePt t="92873" x="8334375" y="3314700"/>
          <p14:tracePt t="92881" x="8250238" y="3330575"/>
          <p14:tracePt t="92887" x="8174038" y="3348038"/>
          <p14:tracePt t="92894" x="8147050" y="3348038"/>
          <p14:tracePt t="92908" x="8131175" y="3348038"/>
          <p14:tracePt t="92909" x="8096250" y="3348038"/>
          <p14:tracePt t="92917" x="8088313" y="3348038"/>
          <p14:tracePt t="92932" x="8080375" y="3348038"/>
          <p14:tracePt t="92940" x="8070850" y="3348038"/>
          <p14:tracePt t="92946" x="8062913" y="3348038"/>
          <p14:tracePt t="92961" x="8029575" y="3348038"/>
          <p14:tracePt t="92968" x="7977188" y="3373438"/>
          <p14:tracePt t="92976" x="7885113" y="3390900"/>
          <p14:tracePt t="92983" x="7824788" y="3398838"/>
          <p14:tracePt t="92990" x="7807325" y="3408363"/>
          <p14:tracePt t="92998" x="7748588" y="3416300"/>
          <p14:tracePt t="93007" x="7688263" y="3424238"/>
          <p14:tracePt t="93012" x="7621588" y="3441700"/>
          <p14:tracePt t="93020" x="7545388" y="3475038"/>
          <p14:tracePt t="93027" x="7518400" y="3475038"/>
          <p14:tracePt t="93035" x="7493000" y="3484563"/>
          <p14:tracePt t="93042" x="7485063" y="3484563"/>
          <p14:tracePt t="93050" x="7477125" y="3492500"/>
          <p14:tracePt t="93057" x="7459663" y="3492500"/>
          <p14:tracePt t="93064" x="7459663" y="3502025"/>
          <p14:tracePt t="93073" x="7451725" y="3502025"/>
          <p14:tracePt t="93079" x="7434263" y="3509963"/>
          <p14:tracePt t="93086" x="7408863" y="3527425"/>
          <p14:tracePt t="93094" x="7383463" y="3552825"/>
          <p14:tracePt t="93101" x="7358063" y="3568700"/>
          <p14:tracePt t="93109" x="7323138" y="3594100"/>
          <p14:tracePt t="93116" x="7297738" y="3629025"/>
          <p14:tracePt t="93123" x="7272338" y="3654425"/>
          <p14:tracePt t="93132" x="7239000" y="3671888"/>
          <p14:tracePt t="93139" x="7213600" y="3687763"/>
          <p14:tracePt t="93145" x="7196138" y="3713163"/>
          <p14:tracePt t="93153" x="7162800" y="3722688"/>
          <p14:tracePt t="93160" x="7145338" y="3738563"/>
          <p14:tracePt t="93168" x="7137400" y="3748088"/>
          <p14:tracePt t="93175" x="7119938" y="3763963"/>
          <p14:tracePt t="93182" x="7102475" y="3790950"/>
          <p14:tracePt t="93190" x="7077075" y="3806825"/>
          <p14:tracePt t="93197" x="7069138" y="3816350"/>
          <p14:tracePt t="93205" x="7059613" y="3824288"/>
          <p14:tracePt t="93212" x="7051675" y="3832225"/>
          <p14:tracePt t="93219" x="7043738" y="3849688"/>
          <p14:tracePt t="93226" x="7034213" y="3867150"/>
          <p14:tracePt t="93234" x="7018338" y="3875088"/>
          <p14:tracePt t="93241" x="7018338" y="3900488"/>
          <p14:tracePt t="93249" x="7018338" y="3908425"/>
          <p14:tracePt t="93256" x="7018338" y="3935413"/>
          <p14:tracePt t="93263" x="7018338" y="3960813"/>
          <p14:tracePt t="93271" x="7018338" y="3976688"/>
          <p14:tracePt t="93278" x="7018338" y="4011613"/>
          <p14:tracePt t="93285" x="7026275" y="4037013"/>
          <p14:tracePt t="93293" x="7043738" y="4062413"/>
          <p14:tracePt t="93300" x="7059613" y="4113213"/>
          <p14:tracePt t="93307" x="7077075" y="4138613"/>
          <p14:tracePt t="93315" x="7112000" y="4164013"/>
          <p14:tracePt t="93323" x="7137400" y="4197350"/>
          <p14:tracePt t="93329" x="7153275" y="4224338"/>
          <p14:tracePt t="93337" x="7178675" y="4240213"/>
          <p14:tracePt t="93344" x="7213600" y="4257675"/>
          <p14:tracePt t="93351" x="7246938" y="4300538"/>
          <p14:tracePt t="93359" x="7281863" y="4316413"/>
          <p14:tracePt t="93366" x="7323138" y="4341813"/>
          <p14:tracePt t="93374" x="7358063" y="4376738"/>
          <p14:tracePt t="93381" x="7426325" y="4435475"/>
          <p14:tracePt t="93390" x="7553325" y="4495800"/>
          <p14:tracePt t="93395" x="7723188" y="4546600"/>
          <p14:tracePt t="93403" x="7867650" y="4579938"/>
          <p14:tracePt t="93410" x="7918450" y="4622800"/>
          <p14:tracePt t="93418" x="7977188" y="4640263"/>
          <p14:tracePt t="93424" x="8105775" y="4665663"/>
          <p14:tracePt t="93432" x="8207375" y="4665663"/>
          <p14:tracePt t="93440" x="8308975" y="4673600"/>
          <p14:tracePt t="93447" x="8334375" y="4673600"/>
          <p14:tracePt t="93454" x="8385175" y="4673600"/>
          <p14:tracePt t="93462" x="8410575" y="4665663"/>
          <p14:tracePt t="93469" x="8435975" y="4657725"/>
          <p14:tracePt t="93476" x="8504238" y="4640263"/>
          <p14:tracePt t="93483" x="8580438" y="4630738"/>
          <p14:tracePt t="93490" x="8709025" y="4605338"/>
          <p14:tracePt t="93498" x="8767763" y="4605338"/>
          <p14:tracePt t="93506" x="8869363" y="4589463"/>
          <p14:tracePt t="93512" x="8912225" y="4572000"/>
          <p14:tracePt t="93520" x="8947150" y="4564063"/>
          <p14:tracePt t="93527" x="9023350" y="4538663"/>
          <p14:tracePt t="93535" x="9150350" y="4495800"/>
          <p14:tracePt t="93542" x="9251950" y="4486275"/>
          <p14:tracePt t="93549" x="9380538" y="4478338"/>
          <p14:tracePt t="93556" x="9413875" y="4470400"/>
          <p14:tracePt t="93564" x="9456738" y="4460875"/>
          <p14:tracePt t="93571" x="9507538" y="4452938"/>
          <p14:tracePt t="93578" x="9566275" y="4435475"/>
          <p14:tracePt t="93586" x="9609138" y="4435475"/>
          <p14:tracePt t="93593" x="9677400" y="4435475"/>
          <p14:tracePt t="93601" x="9736138" y="4435475"/>
          <p14:tracePt t="93608" x="9771063" y="4435475"/>
          <p14:tracePt t="93615" x="9786938" y="4435475"/>
          <p14:tracePt t="93623" x="9821863" y="4435475"/>
          <p14:tracePt t="93630" x="9847263" y="4435475"/>
          <p14:tracePt t="93644" x="9864725" y="4435475"/>
          <p14:tracePt t="93651" x="9890125" y="4435475"/>
          <p14:tracePt t="93666" x="9906000" y="4435475"/>
          <p14:tracePt t="93674" x="9931400" y="4427538"/>
          <p14:tracePt t="93681" x="9948863" y="4419600"/>
          <p14:tracePt t="93689" x="9974263" y="4402138"/>
          <p14:tracePt t="93695" x="10017125" y="4384675"/>
          <p14:tracePt t="93703" x="10118725" y="4376738"/>
          <p14:tracePt t="93710" x="10194925" y="4359275"/>
          <p14:tracePt t="93718" x="10298113" y="4341813"/>
          <p14:tracePt t="93724" x="10323513" y="4333875"/>
          <p14:tracePt t="93732" x="10364788" y="4325938"/>
          <p14:tracePt t="93740" x="10390188" y="4308475"/>
          <p14:tracePt t="93747" x="10415588" y="4300538"/>
          <p14:tracePt t="93754" x="10425113" y="4291013"/>
          <p14:tracePt t="93806" x="10442575" y="4291013"/>
          <p14:tracePt t="93821" x="10442575" y="4283075"/>
          <p14:tracePt t="93828" x="10467975" y="4181475"/>
          <p14:tracePt t="93842" x="10467975" y="4164013"/>
          <p14:tracePt t="93850" x="10483850" y="4095750"/>
          <p14:tracePt t="93858" x="10483850" y="4079875"/>
          <p14:tracePt t="93865" x="10483850" y="4037013"/>
          <p14:tracePt t="93874" x="10483850" y="4002088"/>
          <p14:tracePt t="93879" x="10483850" y="3968750"/>
          <p14:tracePt t="93887" x="10475913" y="3951288"/>
          <p14:tracePt t="93894" x="10458450" y="3943350"/>
          <p14:tracePt t="93902" x="10433050" y="3925888"/>
          <p14:tracePt t="93910" x="10415588" y="3892550"/>
          <p14:tracePt t="93916" x="10390188" y="3867150"/>
          <p14:tracePt t="93925" x="10374313" y="3841750"/>
          <p14:tracePt t="93930" x="10356850" y="3824288"/>
          <p14:tracePt t="93939" x="10339388" y="3781425"/>
          <p14:tracePt t="93945" x="10331450" y="3756025"/>
          <p14:tracePt t="93954" x="10313988" y="3722688"/>
          <p14:tracePt t="93960" x="10298113" y="3697288"/>
          <p14:tracePt t="93967" x="10263188" y="3662363"/>
          <p14:tracePt t="93976" x="10212388" y="3619500"/>
          <p14:tracePt t="93981" x="10186988" y="3594100"/>
          <p14:tracePt t="93989" x="10110788" y="3568700"/>
          <p14:tracePt t="93996" x="10085388" y="3560763"/>
          <p14:tracePt t="94003" x="10025063" y="3527425"/>
          <p14:tracePt t="94010" x="9999663" y="3509963"/>
          <p14:tracePt t="94017" x="9966325" y="3484563"/>
          <p14:tracePt t="94025" x="9948863" y="3467100"/>
          <p14:tracePt t="94032" x="9872663" y="3424238"/>
          <p14:tracePt t="94039" x="9829800" y="3398838"/>
          <p14:tracePt t="94047" x="9710738" y="3365500"/>
          <p14:tracePt t="94056" x="9566275" y="3330575"/>
          <p14:tracePt t="94062" x="9482138" y="3305175"/>
          <p14:tracePt t="94069" x="9421813" y="3297238"/>
          <p14:tracePt t="94077" x="9371013" y="3279775"/>
          <p14:tracePt t="94084" x="9312275" y="3263900"/>
          <p14:tracePt t="94092" x="9218613" y="3211513"/>
          <p14:tracePt t="94099" x="9150350" y="3203575"/>
          <p14:tracePt t="94106" x="9056688" y="3186113"/>
          <p14:tracePt t="94114" x="8997950" y="3170238"/>
          <p14:tracePt t="94121" x="8980488" y="3160713"/>
          <p14:tracePt t="94128" x="8963025" y="3160713"/>
          <p14:tracePt t="94136" x="8929688" y="3144838"/>
          <p14:tracePt t="94143" x="8912225" y="3127375"/>
          <p14:tracePt t="94151" x="8886825" y="3109913"/>
          <p14:tracePt t="94158" x="8853488" y="3094038"/>
          <p14:tracePt t="94165" x="8777288" y="3051175"/>
          <p14:tracePt t="94173" x="8709025" y="3041650"/>
          <p14:tracePt t="94179" x="8623300" y="3025775"/>
          <p14:tracePt t="94188" x="8564563" y="3016250"/>
          <p14:tracePt t="94194" x="8529638" y="3008313"/>
          <p14:tracePt t="94201" x="8488363" y="3008313"/>
          <p14:tracePt t="94209" x="8470900" y="3008313"/>
          <p14:tracePt t="94216" x="8445500" y="3000375"/>
          <p14:tracePt t="94223" x="8435975" y="3000375"/>
          <p14:tracePt t="94231" x="8428038" y="3000375"/>
          <p14:tracePt t="94239" x="8410575" y="2990850"/>
          <p14:tracePt t="94253" x="8385175" y="2990850"/>
          <p14:tracePt t="94260" x="8377238" y="2990850"/>
          <p14:tracePt t="94267" x="8351838" y="2982913"/>
          <p14:tracePt t="94275" x="8291513" y="2982913"/>
          <p14:tracePt t="94282" x="8224838" y="2982913"/>
          <p14:tracePt t="94289" x="8147050" y="2982913"/>
          <p14:tracePt t="94297" x="8080375" y="2990850"/>
          <p14:tracePt t="94304" x="8054975" y="3000375"/>
          <p14:tracePt t="94312" x="8004175" y="3000375"/>
          <p14:tracePt t="94319" x="7951788" y="3016250"/>
          <p14:tracePt t="94327" x="7893050" y="3033713"/>
          <p14:tracePt t="94334" x="7867650" y="3033713"/>
          <p14:tracePt t="94342" x="7859713" y="3041650"/>
          <p14:tracePt t="94349" x="7842250" y="3041650"/>
          <p14:tracePt t="94357" x="7832725" y="3041650"/>
          <p14:tracePt t="94386" x="7832725" y="3059113"/>
          <p14:tracePt t="94393" x="7832725" y="3067050"/>
          <p14:tracePt t="94400" x="7816850" y="3067050"/>
          <p14:tracePt t="94407" x="7740650" y="3101975"/>
          <p14:tracePt t="94415" x="7672388" y="3135313"/>
          <p14:tracePt t="94424" x="7596188" y="3195638"/>
          <p14:tracePt t="94430" x="7527925" y="3238500"/>
          <p14:tracePt t="94437" x="7467600" y="3297238"/>
          <p14:tracePt t="94445" x="7373938" y="3314700"/>
          <p14:tracePt t="94452" x="7307263" y="3340100"/>
          <p14:tracePt t="94459" x="7256463" y="3365500"/>
          <p14:tracePt t="94467" x="7221538" y="3373438"/>
          <p14:tracePt t="94475" x="7196138" y="3382963"/>
          <p14:tracePt t="94481" x="7196138" y="3390900"/>
          <p14:tracePt t="94490" x="7188200" y="3390900"/>
          <p14:tracePt t="94496" x="7178675" y="3390900"/>
          <p14:tracePt t="94504" x="7178675" y="3398838"/>
          <p14:tracePt t="94540" x="7170738" y="3408363"/>
          <p14:tracePt t="94547" x="7153275" y="3424238"/>
          <p14:tracePt t="94554" x="7137400" y="3449638"/>
          <p14:tracePt t="94562" x="7127875" y="3467100"/>
          <p14:tracePt t="94569" x="7119938" y="3492500"/>
          <p14:tracePt t="94577" x="7102475" y="3527425"/>
          <p14:tracePt t="94583" x="7077075" y="3552825"/>
          <p14:tracePt t="94590" x="7059613" y="3611563"/>
          <p14:tracePt t="94598" x="7043738" y="3629025"/>
          <p14:tracePt t="94606" x="7034213" y="3646488"/>
          <p14:tracePt t="94612" x="7026275" y="3654425"/>
          <p14:tracePt t="94620" x="7026275" y="3662363"/>
          <p14:tracePt t="94627" x="7018338" y="3671888"/>
          <p14:tracePt t="94634" x="7018338" y="3687763"/>
          <p14:tracePt t="94642" x="7018338" y="3697288"/>
          <p14:tracePt t="94649" x="7018338" y="3705225"/>
          <p14:tracePt t="94657" x="7000875" y="3722688"/>
          <p14:tracePt t="94664" x="7000875" y="3756025"/>
          <p14:tracePt t="94672" x="7000875" y="3781425"/>
          <p14:tracePt t="94679" x="6992938" y="3798888"/>
          <p14:tracePt t="94686" x="6992938" y="3857625"/>
          <p14:tracePt t="94694" x="6992938" y="3900488"/>
          <p14:tracePt t="94702" x="6983413" y="3935413"/>
          <p14:tracePt t="94709" x="6983413" y="3951288"/>
          <p14:tracePt t="94717" x="6983413" y="3968750"/>
          <p14:tracePt t="94724" x="6983413" y="3986213"/>
          <p14:tracePt t="94731" x="6983413" y="3994150"/>
          <p14:tracePt t="94740" x="6992938" y="4011613"/>
          <p14:tracePt t="94746" x="7008813" y="4027488"/>
          <p14:tracePt t="94753" x="7026275" y="4052888"/>
          <p14:tracePt t="94760" x="7043738" y="4087813"/>
          <p14:tracePt t="94768" x="7059613" y="4105275"/>
          <p14:tracePt t="94775" x="7077075" y="4130675"/>
          <p14:tracePt t="94782" x="7112000" y="4164013"/>
          <p14:tracePt t="94790" x="7137400" y="4189413"/>
          <p14:tracePt t="94797" x="7153275" y="4214813"/>
          <p14:tracePt t="94807" x="7178675" y="4232275"/>
          <p14:tracePt t="94812" x="7204075" y="4257675"/>
          <p14:tracePt t="94820" x="7221538" y="4265613"/>
          <p14:tracePt t="94827" x="7239000" y="4265613"/>
          <p14:tracePt t="94835" x="7272338" y="4275138"/>
          <p14:tracePt t="94841" x="7297738" y="4275138"/>
          <p14:tracePt t="94849" x="7358063" y="4275138"/>
          <p14:tracePt t="94857" x="7400925" y="4275138"/>
          <p14:tracePt t="94864" x="7459663" y="4275138"/>
          <p14:tracePt t="94871" x="7485063" y="4275138"/>
          <p14:tracePt t="94878" x="7545388" y="4275138"/>
          <p14:tracePt t="94886" x="7637463" y="4275138"/>
          <p14:tracePt t="94893" x="7740650" y="4275138"/>
          <p14:tracePt t="94900" x="7799388" y="4275138"/>
          <p14:tracePt t="94909" x="7893050" y="4275138"/>
          <p14:tracePt t="94915" x="7943850" y="4275138"/>
          <p14:tracePt t="94924" x="7969250" y="4275138"/>
          <p14:tracePt t="94930" x="8004175" y="4275138"/>
          <p14:tracePt t="94937" x="8045450" y="4275138"/>
          <p14:tracePt t="94944" x="8147050" y="4265613"/>
          <p14:tracePt t="94952" x="8275638" y="4265613"/>
          <p14:tracePt t="94959" x="8343900" y="4257675"/>
          <p14:tracePt t="94966" x="8402638" y="4257675"/>
          <p14:tracePt t="94974" x="8445500" y="4257675"/>
          <p14:tracePt t="94981" x="8478838" y="4257675"/>
          <p14:tracePt t="94990" x="8529638" y="4257675"/>
          <p14:tracePt t="94995" x="8580438" y="4249738"/>
          <p14:tracePt t="95003" x="8648700" y="4249738"/>
          <p14:tracePt t="95010" x="8683625" y="4232275"/>
          <p14:tracePt t="95018" x="8724900" y="4232275"/>
          <p14:tracePt t="95024" x="8759825" y="4224338"/>
          <p14:tracePt t="95032" x="8785225" y="4224338"/>
          <p14:tracePt t="95040" x="8810625" y="4224338"/>
          <p14:tracePt t="95047" x="8828088" y="4224338"/>
          <p14:tracePt t="95054" x="8843963" y="4224338"/>
          <p14:tracePt t="95062" x="8869363" y="4224338"/>
          <p14:tracePt t="95069" x="8878888" y="4224338"/>
          <p14:tracePt t="95076" x="8904288" y="4224338"/>
          <p14:tracePt t="95084" x="8937625" y="4224338"/>
          <p14:tracePt t="95091" x="8963025" y="4224338"/>
          <p14:tracePt t="95098" x="9023350" y="4224338"/>
          <p14:tracePt t="95107" x="9056688" y="4224338"/>
          <p14:tracePt t="95115" x="9091613" y="4224338"/>
          <p14:tracePt t="95121" x="9142413" y="4224338"/>
          <p14:tracePt t="95128" x="9167813" y="4224338"/>
          <p14:tracePt t="95135" x="9209088" y="4224338"/>
          <p14:tracePt t="95142" x="9218613" y="4224338"/>
          <p14:tracePt t="95150" x="9236075" y="4240213"/>
          <p14:tracePt t="95157" x="9251950" y="4240213"/>
          <p14:tracePt t="95164" x="9269413" y="4240213"/>
          <p14:tracePt t="95174" x="9277350" y="4249738"/>
          <p14:tracePt t="95179" x="9294813" y="4249738"/>
          <p14:tracePt t="95186" x="9302750" y="4249738"/>
          <p14:tracePt t="95193" x="9337675" y="4257675"/>
          <p14:tracePt t="95201" x="9371013" y="4257675"/>
          <p14:tracePt t="95209" x="9421813" y="4257675"/>
          <p14:tracePt t="95216" x="9464675" y="4257675"/>
          <p14:tracePt t="95224" x="9566275" y="4265613"/>
          <p14:tracePt t="95230" x="9601200" y="4265613"/>
          <p14:tracePt t="95238" x="9642475" y="4265613"/>
          <p14:tracePt t="95245" x="9659938" y="4265613"/>
          <p14:tracePt t="95252" x="9677400" y="4265613"/>
          <p14:tracePt t="95260" x="9694863" y="4265613"/>
          <p14:tracePt t="95311" x="9720263" y="4275138"/>
          <p14:tracePt t="95318" x="9736138" y="4275138"/>
          <p14:tracePt t="95325" x="9796463" y="4275138"/>
          <p14:tracePt t="95334" x="9839325" y="4257675"/>
          <p14:tracePt t="95341" x="9940925" y="4249738"/>
          <p14:tracePt t="95347" x="9991725" y="4240213"/>
          <p14:tracePt t="95357" x="10034588" y="4214813"/>
          <p14:tracePt t="95362" x="10085388" y="4197350"/>
          <p14:tracePt t="95369" x="10093325" y="4197350"/>
          <p14:tracePt t="95377" x="10101263" y="4197350"/>
          <p14:tracePt t="95436" x="10110788" y="4189413"/>
          <p14:tracePt t="95444" x="10194925" y="4052888"/>
          <p14:tracePt t="95450" x="10194925" y="4044950"/>
          <p14:tracePt t="95458" x="10204450" y="4002088"/>
          <p14:tracePt t="95465" x="10220325" y="3968750"/>
          <p14:tracePt t="95475" x="10229850" y="3960813"/>
          <p14:tracePt t="95478" x="10237788" y="3943350"/>
          <p14:tracePt t="95493" x="10237788" y="3935413"/>
          <p14:tracePt t="95508" x="10245725" y="3925888"/>
          <p14:tracePt t="95537" x="10245725" y="3892550"/>
          <p14:tracePt t="95545" x="10245725" y="3867150"/>
          <p14:tracePt t="95553" x="10245725" y="3857625"/>
          <p14:tracePt t="95560" x="10245725" y="3832225"/>
          <p14:tracePt t="95568" x="10237788" y="3798888"/>
          <p14:tracePt t="95575" x="10229850" y="3763963"/>
          <p14:tracePt t="95582" x="10212388" y="3730625"/>
          <p14:tracePt t="95591" x="10194925" y="3662363"/>
          <p14:tracePt t="95596" x="10179050" y="3629025"/>
          <p14:tracePt t="95604" x="10169525" y="3603625"/>
          <p14:tracePt t="95611" x="10144125" y="3586163"/>
          <p14:tracePt t="95619" x="10118725" y="3552825"/>
          <p14:tracePt t="95626" x="10093325" y="3509963"/>
          <p14:tracePt t="95634" x="9999663" y="3467100"/>
          <p14:tracePt t="95641" x="9923463" y="3424238"/>
          <p14:tracePt t="95648" x="9864725" y="3390900"/>
          <p14:tracePt t="95657" x="9796463" y="3373438"/>
          <p14:tracePt t="95663" x="9753600" y="3348038"/>
          <p14:tracePt t="95670" x="9710738" y="3322638"/>
          <p14:tracePt t="95678" x="9694863" y="3305175"/>
          <p14:tracePt t="95685" x="9617075" y="3271838"/>
          <p14:tracePt t="95692" x="9575800" y="3263900"/>
          <p14:tracePt t="95699" x="9482138" y="3211513"/>
          <p14:tracePt t="95707" x="9371013" y="3178175"/>
          <p14:tracePt t="95714" x="9294813" y="3160713"/>
          <p14:tracePt t="95723" x="9251950" y="3152775"/>
          <p14:tracePt t="95728" x="9218613" y="3144838"/>
          <p14:tracePt t="95736" x="9193213" y="3127375"/>
          <p14:tracePt t="95744" x="9132888" y="3119438"/>
          <p14:tracePt t="95751" x="9091613" y="3109913"/>
          <p14:tracePt t="95758" x="9013825" y="3084513"/>
          <p14:tracePt t="95765" x="8904288" y="3084513"/>
          <p14:tracePt t="95773" x="8843963" y="3076575"/>
          <p14:tracePt t="95780" x="8777288" y="3076575"/>
          <p14:tracePt t="95789" x="8716963" y="3076575"/>
          <p14:tracePt t="95795" x="8691563" y="3076575"/>
          <p14:tracePt t="95802" x="8640763" y="3076575"/>
          <p14:tracePt t="95809" x="8615363" y="3076575"/>
          <p14:tracePt t="95817" x="8589963" y="3084513"/>
          <p14:tracePt t="95824" x="8539163" y="3084513"/>
          <p14:tracePt t="95832" x="8513763" y="3094038"/>
          <p14:tracePt t="95840" x="8488363" y="3094038"/>
          <p14:tracePt t="95846" x="8435975" y="3094038"/>
          <p14:tracePt t="95853" x="8377238" y="3101975"/>
          <p14:tracePt t="95861" x="8334375" y="3109913"/>
          <p14:tracePt t="95868" x="8266113" y="3144838"/>
          <p14:tracePt t="95875" x="8240713" y="3152775"/>
          <p14:tracePt t="95883" x="8181975" y="3160713"/>
          <p14:tracePt t="95890" x="8105775" y="3170238"/>
          <p14:tracePt t="95898" x="8029575" y="3178175"/>
          <p14:tracePt t="95908" x="7969250" y="3186113"/>
          <p14:tracePt t="95913" x="7951788" y="3195638"/>
          <p14:tracePt t="95920" x="7910513" y="3203575"/>
          <p14:tracePt t="95927" x="7885113" y="3221038"/>
          <p14:tracePt t="95934" x="7867650" y="3221038"/>
          <p14:tracePt t="95942" x="7850188" y="3228975"/>
          <p14:tracePt t="95949" x="7832725" y="3238500"/>
          <p14:tracePt t="95957" x="7816850" y="3238500"/>
          <p14:tracePt t="95964" x="7791450" y="3246438"/>
          <p14:tracePt t="95973" x="7731125" y="3254375"/>
          <p14:tracePt t="95979" x="7662863" y="3271838"/>
          <p14:tracePt t="95986" x="7586663" y="3322638"/>
          <p14:tracePt t="95993" x="7510463" y="3348038"/>
          <p14:tracePt t="96001" x="7493000" y="3365500"/>
          <p14:tracePt t="96008" x="7467600" y="3382963"/>
          <p14:tracePt t="96015" x="7434263" y="3390900"/>
          <p14:tracePt t="96023" x="7416800" y="3416300"/>
          <p14:tracePt t="96030" x="7400925" y="3424238"/>
          <p14:tracePt t="96038" x="7391400" y="3441700"/>
          <p14:tracePt t="96045" x="7366000" y="3449638"/>
          <p14:tracePt t="96053" x="7358063" y="3459163"/>
          <p14:tracePt t="96060" x="7340600" y="3484563"/>
          <p14:tracePt t="96067" x="7323138" y="3509963"/>
          <p14:tracePt t="96074" x="7281863" y="3535363"/>
          <p14:tracePt t="96082" x="7256463" y="3552825"/>
          <p14:tracePt t="96090" x="7229475" y="3586163"/>
          <p14:tracePt t="96096" x="7170738" y="3611563"/>
          <p14:tracePt t="96104" x="7145338" y="3629025"/>
          <p14:tracePt t="96111" x="7119938" y="3662363"/>
          <p14:tracePt t="96118" x="7043738" y="3697288"/>
          <p14:tracePt t="96125" x="7018338" y="3713163"/>
          <p14:tracePt t="96133" x="6992938" y="3748088"/>
          <p14:tracePt t="96140" x="6967538" y="3773488"/>
          <p14:tracePt t="96148" x="6950075" y="3798888"/>
          <p14:tracePt t="96156" x="6932613" y="3832225"/>
          <p14:tracePt t="96163" x="6915150" y="3857625"/>
          <p14:tracePt t="96170" x="6899275" y="3883025"/>
          <p14:tracePt t="96177" x="6881813" y="3917950"/>
          <p14:tracePt t="96185" x="6864350" y="3935413"/>
          <p14:tracePt t="96192" x="6838950" y="3960813"/>
          <p14:tracePt t="96199" x="6831013" y="3976688"/>
          <p14:tracePt t="96207" x="6823075" y="4011613"/>
          <p14:tracePt t="96214" x="6813550" y="4037013"/>
          <p14:tracePt t="96223" x="6813550" y="4044950"/>
          <p14:tracePt t="96229" x="6805613" y="4079875"/>
          <p14:tracePt t="96236" x="6805613" y="4095750"/>
          <p14:tracePt t="96243" x="6805613" y="4105275"/>
          <p14:tracePt t="96251" x="6805613" y="4121150"/>
          <p14:tracePt t="96258" x="6805613" y="4130675"/>
          <p14:tracePt t="96265" x="6805613" y="4156075"/>
          <p14:tracePt t="96274" x="6805613" y="4171950"/>
          <p14:tracePt t="96280" x="6805613" y="4181475"/>
          <p14:tracePt t="96288" x="6805613" y="4206875"/>
          <p14:tracePt t="96295" x="6805613" y="4240213"/>
          <p14:tracePt t="96302" x="6805613" y="4283075"/>
          <p14:tracePt t="96310" x="6805613" y="4316413"/>
          <p14:tracePt t="96317" x="6813550" y="4333875"/>
          <p14:tracePt t="96324" x="6823075" y="4359275"/>
          <p14:tracePt t="96332" x="6831013" y="4394200"/>
          <p14:tracePt t="96340" x="6831013" y="4419600"/>
          <p14:tracePt t="96346" x="6831013" y="4435475"/>
          <p14:tracePt t="96354" x="6848475" y="4470400"/>
          <p14:tracePt t="96361" x="6856413" y="4495800"/>
          <p14:tracePt t="96369" x="6864350" y="4521200"/>
          <p14:tracePt t="96376" x="6873875" y="4554538"/>
          <p14:tracePt t="96383" x="6881813" y="4597400"/>
          <p14:tracePt t="96390" x="6899275" y="4648200"/>
          <p14:tracePt t="96398" x="6907213" y="4665663"/>
          <p14:tracePt t="96407" x="6942138" y="4733925"/>
          <p14:tracePt t="96412" x="6942138" y="4759325"/>
          <p14:tracePt t="96420" x="6958013" y="4784725"/>
          <p14:tracePt t="96427" x="6983413" y="4835525"/>
          <p14:tracePt t="96434" x="6992938" y="4860925"/>
          <p14:tracePt t="96441" x="7034213" y="4894263"/>
          <p14:tracePt t="96449" x="7043738" y="4911725"/>
          <p14:tracePt t="96456" x="7059613" y="4929188"/>
          <p14:tracePt t="96464" x="7085013" y="4946650"/>
          <p14:tracePt t="96472" x="7119938" y="4979988"/>
          <p14:tracePt t="96478" x="7137400" y="4997450"/>
          <p14:tracePt t="96486" x="7162800" y="5013325"/>
          <p14:tracePt t="96494" x="7196138" y="5038725"/>
          <p14:tracePt t="96500" x="7213600" y="5064125"/>
          <p14:tracePt t="96507" x="7239000" y="5081588"/>
          <p14:tracePt t="96515" x="7246938" y="5091113"/>
          <p14:tracePt t="96523" x="7281863" y="5106988"/>
          <p14:tracePt t="96530" x="7297738" y="5124450"/>
          <p14:tracePt t="96537" x="7323138" y="5149850"/>
          <p14:tracePt t="96544" x="7373938" y="5175250"/>
          <p14:tracePt t="96552" x="7434263" y="5208588"/>
          <p14:tracePt t="96559" x="7586663" y="5276850"/>
          <p14:tracePt t="96566" x="7672388" y="5294313"/>
          <p14:tracePt t="96573" x="7748588" y="5319713"/>
          <p14:tracePt t="96581" x="7824788" y="5337175"/>
          <p14:tracePt t="96589" x="7875588" y="5380038"/>
          <p14:tracePt t="96595" x="7900988" y="5380038"/>
          <p14:tracePt t="96603" x="7943850" y="5387975"/>
          <p14:tracePt t="96610" x="8012113" y="5395913"/>
          <p14:tracePt t="96618" x="8113713" y="5395913"/>
          <p14:tracePt t="96625" x="8156575" y="5395913"/>
          <p14:tracePt t="96632" x="8215313" y="5395913"/>
          <p14:tracePt t="96640" x="8250238" y="5395913"/>
          <p14:tracePt t="96647" x="8275638" y="5395913"/>
          <p14:tracePt t="96655" x="8301038" y="5395913"/>
          <p14:tracePt t="96661" x="8326438" y="5395913"/>
          <p14:tracePt t="96669" x="8377238" y="5395913"/>
          <p14:tracePt t="96676" x="8478838" y="5395913"/>
          <p14:tracePt t="96683" x="8539163" y="5387975"/>
          <p14:tracePt t="96691" x="8632825" y="5387975"/>
          <p14:tracePt t="96698" x="8709025" y="5380038"/>
          <p14:tracePt t="96707" x="8759825" y="5345113"/>
          <p14:tracePt t="96712" x="8818563" y="5337175"/>
          <p14:tracePt t="96720" x="8853488" y="5319713"/>
          <p14:tracePt t="96727" x="8955088" y="5302250"/>
          <p14:tracePt t="96735" x="9031288" y="5276850"/>
          <p14:tracePt t="96742" x="9158288" y="5268913"/>
          <p14:tracePt t="96749" x="9201150" y="5243513"/>
          <p14:tracePt t="96757" x="9251950" y="5226050"/>
          <p14:tracePt t="96764" x="9277350" y="5218113"/>
          <p14:tracePt t="96772" x="9312275" y="5200650"/>
          <p14:tracePt t="96778" x="9337675" y="5192713"/>
          <p14:tracePt t="96786" x="9380538" y="5175250"/>
          <p14:tracePt t="96794" x="9439275" y="5132388"/>
          <p14:tracePt t="96800" x="9515475" y="5116513"/>
          <p14:tracePt t="96807" x="9591675" y="5091113"/>
          <p14:tracePt t="96815" x="9642475" y="5073650"/>
          <p14:tracePt t="96823" x="9702800" y="5038725"/>
          <p14:tracePt t="96830" x="9736138" y="5030788"/>
          <p14:tracePt t="96837" x="9761538" y="5022850"/>
          <p14:tracePt t="96844" x="9786938" y="5013325"/>
          <p14:tracePt t="96852" x="9821863" y="5005388"/>
          <p14:tracePt t="96859" x="9855200" y="4997450"/>
          <p14:tracePt t="96866" x="9890125" y="4979988"/>
          <p14:tracePt t="96873" x="9923463" y="4972050"/>
          <p14:tracePt t="96881" x="9983788" y="4946650"/>
          <p14:tracePt t="96889" x="9999663" y="4946650"/>
          <p14:tracePt t="96895" x="10034588" y="4937125"/>
          <p14:tracePt t="96903" x="10050463" y="4929188"/>
          <p14:tracePt t="96910" x="10059988" y="4919663"/>
          <p14:tracePt t="96918" x="10075863" y="4911725"/>
          <p14:tracePt t="96924" x="10093325" y="4894263"/>
          <p14:tracePt t="96932" x="10110788" y="4878388"/>
          <p14:tracePt t="96940" x="10118725" y="4860925"/>
          <p14:tracePt t="96947" x="10118725" y="4835525"/>
          <p14:tracePt t="96954" x="10126663" y="4810125"/>
          <p14:tracePt t="96961" x="10136188" y="4767263"/>
          <p14:tracePt t="96968" x="10144125" y="4724400"/>
          <p14:tracePt t="96976" x="10161588" y="4648200"/>
          <p14:tracePt t="96983" x="10169525" y="4614863"/>
          <p14:tracePt t="96998" x="10169525" y="4605338"/>
          <p14:tracePt t="97012" x="10169525" y="4597400"/>
          <p14:tracePt t="97057" x="10169525" y="4589463"/>
          <p14:tracePt t="97064" x="10153650" y="4554538"/>
          <p14:tracePt t="97073" x="10136188" y="4546600"/>
          <p14:tracePt t="97080" x="10110788" y="4538663"/>
          <p14:tracePt t="97087" x="10085388" y="4521200"/>
          <p14:tracePt t="97094" x="10042525" y="4503738"/>
          <p14:tracePt t="97101" x="9974263" y="4460875"/>
          <p14:tracePt t="97108" x="9948863" y="4445000"/>
          <p14:tracePt t="97116" x="9880600" y="4427538"/>
          <p14:tracePt t="97126" x="9864725" y="4419600"/>
          <p14:tracePt t="97130" x="9829800" y="4410075"/>
          <p14:tracePt t="97137" x="9804400" y="4402138"/>
          <p14:tracePt t="97144" x="9779000" y="4384675"/>
          <p14:tracePt t="97152" x="9728200" y="4368800"/>
          <p14:tracePt t="97159" x="9652000" y="4341813"/>
          <p14:tracePt t="97166" x="9532938" y="4316413"/>
          <p14:tracePt t="97173" x="9464675" y="4308475"/>
          <p14:tracePt t="97181" x="9371013" y="4300538"/>
          <p14:tracePt t="97189" x="9312275" y="4283075"/>
          <p14:tracePt t="97195" x="9269413" y="4265613"/>
          <p14:tracePt t="97202" x="9175750" y="4249738"/>
          <p14:tracePt t="97210" x="9013825" y="4206875"/>
          <p14:tracePt t="97218" x="8929688" y="4197350"/>
          <p14:tracePt t="97225" x="8843963" y="4181475"/>
          <p14:tracePt t="97233" x="8767763" y="4146550"/>
          <p14:tracePt t="97241" x="8709025" y="4121150"/>
          <p14:tracePt t="97248" x="8615363" y="4113213"/>
          <p14:tracePt t="97256" x="8504238" y="4105275"/>
          <p14:tracePt t="97265" x="8385175" y="4087813"/>
          <p14:tracePt t="97270" x="8301038" y="4079875"/>
          <p14:tracePt t="97277" x="8240713" y="4044950"/>
          <p14:tracePt t="97285" x="8181975" y="4037013"/>
          <p14:tracePt t="97292" x="8131175" y="4019550"/>
          <p14:tracePt t="97299" x="8045450" y="3986213"/>
          <p14:tracePt t="97307" x="7926388" y="3976688"/>
          <p14:tracePt t="97314" x="7842250" y="3960813"/>
          <p14:tracePt t="97322" x="7756525" y="3925888"/>
          <p14:tracePt t="97328" x="7731125" y="3925888"/>
          <p14:tracePt t="97336" x="7705725" y="3917950"/>
          <p14:tracePt t="97343" x="7662863" y="3908425"/>
          <p14:tracePt t="97350" x="7604125" y="3892550"/>
          <p14:tracePt t="97357" x="7527925" y="3883025"/>
          <p14:tracePt t="97365" x="7373938" y="3875088"/>
          <p14:tracePt t="97374" x="7307263" y="3875088"/>
          <p14:tracePt t="97379" x="7221538" y="3875088"/>
          <p14:tracePt t="97387" x="7127875" y="3867150"/>
          <p14:tracePt t="97394" x="6975475" y="3849688"/>
          <p14:tracePt t="97402" x="6805613" y="3849688"/>
          <p14:tracePt t="97409" x="6694488" y="3849688"/>
          <p14:tracePt t="97416" x="6635750" y="3849688"/>
          <p14:tracePt t="97424" x="6516688" y="3849688"/>
          <p14:tracePt t="97431" x="6329363" y="3849688"/>
          <p14:tracePt t="97440" x="6184900" y="3849688"/>
          <p14:tracePt t="97446" x="6126163" y="3849688"/>
          <p14:tracePt t="97454" x="6065838" y="3849688"/>
          <p14:tracePt t="97461" x="5981700" y="3832225"/>
          <p14:tracePt t="97468" x="5921375" y="3806825"/>
          <p14:tracePt t="97475" x="5837238" y="3790950"/>
          <p14:tracePt t="97482" x="5761038" y="3763963"/>
          <p14:tracePt t="97491" x="5735638" y="3748088"/>
          <p14:tracePt t="97498" x="5708650" y="3722688"/>
          <p14:tracePt t="97508" x="5675313" y="3722688"/>
          <p14:tracePt t="97512" x="5667375" y="3713163"/>
          <p14:tracePt t="97520" x="5649913" y="3705225"/>
          <p14:tracePt t="97527" x="5641975" y="3687763"/>
          <p14:tracePt t="97535" x="5616575" y="3687763"/>
          <p14:tracePt t="97542" x="5591175" y="3646488"/>
          <p14:tracePt t="97790" x="5241925" y="3390900"/>
          <p14:tracePt t="97798" x="4783138" y="3119438"/>
          <p14:tracePt t="97805" x="4503738" y="2820988"/>
          <p14:tracePt t="97812" x="3951288" y="2447925"/>
          <p14:tracePt t="97820" x="3713163" y="2243138"/>
          <p14:tracePt t="97827" x="3398838" y="2030413"/>
          <p14:tracePt t="97834" x="3049588" y="1827213"/>
          <p14:tracePt t="97842" x="2982913" y="1751013"/>
          <p14:tracePt t="97849" x="2838450" y="1597025"/>
          <p14:tracePt t="97856" x="2659063" y="1546225"/>
          <p14:tracePt t="97863" x="2582863" y="1520825"/>
          <p14:tracePt t="97871" x="2506663" y="1477963"/>
          <p14:tracePt t="98091" x="2098675" y="1274763"/>
          <p14:tracePt t="98098" x="1776413" y="1028700"/>
          <p14:tracePt t="98106" x="1274763" y="798513"/>
          <p14:tracePt t="98113" x="935038" y="458788"/>
          <p14:tracePt t="98120" x="560388" y="42863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Questions/</a:t>
            </a:r>
            <a:r>
              <a:rPr lang="en-US" dirty="0" err="1"/>
              <a:t>CoMMENTS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  <p:pic>
        <p:nvPicPr>
          <p:cNvPr id="5122" name="Picture 2" descr="Image result for questions png">
            <a:extLst>
              <a:ext uri="{FF2B5EF4-FFF2-40B4-BE49-F238E27FC236}">
                <a16:creationId xmlns:a16="http://schemas.microsoft.com/office/drawing/2014/main" id="{0F9964FE-E29D-4B16-BA17-A800EF11B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323" y="1575933"/>
            <a:ext cx="5099539" cy="3365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61E90FE8-EB39-405A-831F-047BFCEAD0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229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37000">
        <p15:prstTrans prst="peelOff"/>
      </p:transition>
    </mc:Choice>
    <mc:Fallback>
      <p:transition spd="slow" advClick="0" advTm="3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Fundamental Security Principles</a:t>
            </a:r>
          </a:p>
          <a:p>
            <a:r>
              <a:rPr lang="en-US" dirty="0"/>
              <a:t>Request Methods and Headers</a:t>
            </a:r>
          </a:p>
          <a:p>
            <a:r>
              <a:rPr lang="en-US" dirty="0"/>
              <a:t>Attack: URL Manipulation</a:t>
            </a:r>
          </a:p>
          <a:p>
            <a:r>
              <a:rPr lang="en-US" dirty="0"/>
              <a:t>Attack: Insecure Direct Object Reference (IDOR)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DBA9E98-7609-447D-8056-DEFF1C8FB5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316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17000">
        <p15:prstTrans prst="peelOff"/>
      </p:transition>
    </mc:Choice>
    <mc:Fallback>
      <p:transition spd="slow" advClick="0" advTm="1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Fundamental security principles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Never Trust Users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Least Privilege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Simple is more secure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Expect the unexpected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Defense in Depth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Security through obscurity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Prefer Whitelisting over Blacklisting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Map Data Movement and Exposure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802923-AD78-4093-AC27-97B77E180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703" y="1897490"/>
            <a:ext cx="4311162" cy="2874108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2B0BAE2E-A5C5-4410-AC49-7B36E5A7FF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9906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120000">
        <p15:prstTrans prst="peelOff"/>
      </p:transition>
    </mc:Choice>
    <mc:Fallback>
      <p:transition spd="slow" advClick="0" advTm="12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Hypertext Markup Language (HTML)</a:t>
            </a:r>
          </a:p>
          <a:p>
            <a:pPr lvl="1" fontAlgn="base"/>
            <a:r>
              <a:rPr lang="en-US" dirty="0"/>
              <a:t>Foundational language of the web</a:t>
            </a:r>
          </a:p>
          <a:p>
            <a:pPr lvl="1" fontAlgn="base"/>
            <a:r>
              <a:rPr lang="en-US" dirty="0"/>
              <a:t>Markup = special meaning to web pages</a:t>
            </a:r>
          </a:p>
          <a:p>
            <a:pPr lvl="1" fontAlgn="base"/>
            <a:r>
              <a:rPr lang="en-US" dirty="0"/>
              <a:t>Hypertext = link text to other parts of page</a:t>
            </a:r>
          </a:p>
          <a:p>
            <a:pPr lvl="1" fontAlgn="base"/>
            <a:r>
              <a:rPr lang="en-US" dirty="0"/>
              <a:t>Defined Syntax</a:t>
            </a:r>
          </a:p>
          <a:p>
            <a:pPr lvl="1" fontAlgn="base"/>
            <a:r>
              <a:rPr lang="en-US" dirty="0"/>
              <a:t>Need to know the basics of HTML to be successful in this class…</a:t>
            </a:r>
          </a:p>
          <a:p>
            <a:pPr lvl="1" fontAlgn="base"/>
            <a:r>
              <a:rPr lang="en-US" u="sng" dirty="0">
                <a:solidFill>
                  <a:srgbClr val="7030A0"/>
                </a:solidFill>
              </a:rPr>
              <a:t>https://www.codecademy.com/learn</a:t>
            </a:r>
            <a:endParaRPr lang="en-US" dirty="0">
              <a:solidFill>
                <a:srgbClr val="7030A0"/>
              </a:solidFill>
            </a:endParaRPr>
          </a:p>
          <a:p>
            <a:pPr lvl="1" fontAlgn="base"/>
            <a:r>
              <a:rPr lang="en-US" u="sng" dirty="0">
                <a:solidFill>
                  <a:srgbClr val="7030A0"/>
                </a:solidFill>
              </a:rPr>
              <a:t>https://www.w3schools.com/default.asp</a:t>
            </a:r>
            <a:endParaRPr lang="en-US" dirty="0">
              <a:solidFill>
                <a:srgbClr val="7030A0"/>
              </a:solidFill>
            </a:endParaRPr>
          </a:p>
          <a:p>
            <a:endParaRPr lang="en-US" dirty="0"/>
          </a:p>
        </p:txBody>
      </p:sp>
      <p:pic>
        <p:nvPicPr>
          <p:cNvPr id="1026" name="Picture 2" descr="https://lh5.googleusercontent.com/tSE6FOv5rgmXS6eJz0lt5YhpPZw3K1xli-FyIW8zNh_Zl7ouFecsV1A-M8JkiRyDj1E4IVSPkrlotef1BprPeWbiQqZ25cShbydo8T3MqQVSzLXih4um-q8Jh8riE-7w5K4qaqtPGQ9xFPhD4w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28097" y="2114572"/>
            <a:ext cx="4319311" cy="2628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A0C5DE8-0009-4E4D-9CB6-0A3BEA2E1A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7147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114000">
        <p15:prstTrans prst="peelOff"/>
      </p:transition>
    </mc:Choice>
    <mc:Fallback>
      <p:transition spd="slow" advClick="0" advTm="11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097" x="101600" y="858838"/>
          <p14:tracePt t="4103" x="203200" y="892175"/>
          <p14:tracePt t="4111" x="407988" y="942975"/>
          <p14:tracePt t="4120" x="620713" y="960438"/>
          <p14:tracePt t="4125" x="747713" y="1003300"/>
          <p14:tracePt t="4134" x="798513" y="1044575"/>
          <p14:tracePt t="4140" x="935038" y="1096963"/>
          <p14:tracePt t="4148" x="1062038" y="1138238"/>
          <p14:tracePt t="4154" x="1138238" y="1198563"/>
          <p14:tracePt t="4162" x="1274763" y="1257300"/>
          <p14:tracePt t="4170" x="1308100" y="1282700"/>
          <p14:tracePt t="4177" x="1358900" y="1317625"/>
          <p14:tracePt t="4186" x="1487488" y="1333500"/>
          <p14:tracePt t="4191" x="1563688" y="1360488"/>
          <p14:tracePt t="4199" x="1631950" y="1368425"/>
          <p14:tracePt t="4206" x="1698625" y="1393825"/>
          <p14:tracePt t="4213" x="1733550" y="1401763"/>
          <p14:tracePt t="4221" x="1749425" y="1401763"/>
          <p14:tracePt t="4228" x="1776413" y="1401763"/>
          <p14:tracePt t="4236" x="1792288" y="1401763"/>
          <p14:tracePt t="4243" x="1817688" y="1411288"/>
          <p14:tracePt t="4250" x="1878013" y="1411288"/>
          <p14:tracePt t="4257" x="1979613" y="1444625"/>
          <p14:tracePt t="4514" x="1962150" y="1444625"/>
          <p14:tracePt t="4522" x="1920875" y="1444625"/>
          <p14:tracePt t="4528" x="1885950" y="1419225"/>
          <p14:tracePt t="4536" x="1843088" y="1401763"/>
          <p14:tracePt t="4542" x="1749425" y="1360488"/>
          <p14:tracePt t="4549" x="1631950" y="1333500"/>
          <p14:tracePt t="4557" x="1563688" y="1333500"/>
          <p14:tracePt t="4564" x="1503363" y="1333500"/>
          <p14:tracePt t="4572" x="1470025" y="1333500"/>
          <p14:tracePt t="4579" x="1452563" y="1333500"/>
          <p14:tracePt t="4586" x="1427163" y="1333500"/>
          <p14:tracePt t="4594" x="1393825" y="1325563"/>
          <p14:tracePt t="4603" x="1333500" y="1325563"/>
          <p14:tracePt t="4609" x="1282700" y="1325563"/>
          <p14:tracePt t="4617" x="1223963" y="1325563"/>
          <p14:tracePt t="4624" x="1198563" y="1325563"/>
          <p14:tracePt t="4631" x="1181100" y="1325563"/>
          <p14:tracePt t="4639" x="1163638" y="1325563"/>
          <p14:tracePt t="4646" x="1147763" y="1333500"/>
          <p14:tracePt t="4653" x="1138238" y="1333500"/>
          <p14:tracePt t="4721" x="1155700" y="1333500"/>
          <p14:tracePt t="4736" x="1163638" y="1333500"/>
          <p14:tracePt t="4742" x="1181100" y="1333500"/>
          <p14:tracePt t="4750" x="1189038" y="1343025"/>
          <p14:tracePt t="4759" x="1206500" y="1343025"/>
          <p14:tracePt t="4765" x="1239838" y="1343025"/>
          <p14:tracePt t="4772" x="1249363" y="1343025"/>
          <p14:tracePt t="4778" x="1265238" y="1343025"/>
          <p14:tracePt t="4786" x="1300163" y="1343025"/>
          <p14:tracePt t="4793" x="1308100" y="1343025"/>
          <p14:tracePt t="4800" x="1333500" y="1333500"/>
          <p14:tracePt t="4808" x="1358900" y="1325563"/>
          <p14:tracePt t="4815" x="1401763" y="1308100"/>
          <p14:tracePt t="4823" x="1435100" y="1292225"/>
          <p14:tracePt t="4830" x="1538288" y="1282700"/>
          <p14:tracePt t="4837" x="1614488" y="1257300"/>
          <p14:tracePt t="4844" x="1647825" y="1257300"/>
          <p14:tracePt t="4852" x="1690688" y="1257300"/>
          <p14:tracePt t="4859" x="1784350" y="1257300"/>
          <p14:tracePt t="4866" x="1817688" y="1257300"/>
          <p14:tracePt t="4873" x="1868488" y="1257300"/>
          <p14:tracePt t="4881" x="1954213" y="1249363"/>
          <p14:tracePt t="4888" x="2005013" y="1249363"/>
          <p14:tracePt t="4895" x="2055813" y="1249363"/>
          <p14:tracePt t="4903" x="2090738" y="1249363"/>
          <p14:tracePt t="4910" x="2132013" y="1249363"/>
          <p14:tracePt t="4919" x="2157413" y="1249363"/>
          <p14:tracePt t="4925" x="2166938" y="1249363"/>
          <p14:tracePt t="4932" x="2182813" y="1249363"/>
          <p14:tracePt t="4940" x="2225675" y="1249363"/>
          <p14:tracePt t="4947" x="2251075" y="1249363"/>
          <p14:tracePt t="4954" x="2268538" y="1249363"/>
          <p14:tracePt t="4962" x="2311400" y="1249363"/>
          <p14:tracePt t="4970" x="2344738" y="1249363"/>
          <p14:tracePt t="4977" x="2379663" y="1241425"/>
          <p14:tracePt t="4988" x="2405063" y="1241425"/>
          <p14:tracePt t="4992" x="2420938" y="1241425"/>
          <p14:tracePt t="4999" x="2446338" y="1241425"/>
          <p14:tracePt t="5007" x="2455863" y="1241425"/>
          <p14:tracePt t="5058" x="2438400" y="1241425"/>
          <p14:tracePt t="5073" x="2430463" y="1257300"/>
          <p14:tracePt t="5081" x="2420938" y="1266825"/>
          <p14:tracePt t="5087" x="2405063" y="1266825"/>
          <p14:tracePt t="5095" x="2370138" y="1282700"/>
          <p14:tracePt t="5103" x="2344738" y="1292225"/>
          <p14:tracePt t="5109" x="2327275" y="1300163"/>
          <p14:tracePt t="5116" x="2311400" y="1308100"/>
          <p14:tracePt t="5124" x="2293938" y="1317625"/>
          <p14:tracePt t="5131" x="2276475" y="1317625"/>
          <p14:tracePt t="5139" x="2268538" y="1317625"/>
          <p14:tracePt t="5146" x="2251075" y="1317625"/>
          <p14:tracePt t="5153" x="2217738" y="1308100"/>
          <p14:tracePt t="5161" x="2073275" y="1274763"/>
          <p14:tracePt t="5168" x="1920875" y="1266825"/>
          <p14:tracePt t="5175" x="1860550" y="1266825"/>
          <p14:tracePt t="5183" x="1835150" y="1266825"/>
          <p14:tracePt t="5190" x="1817688" y="1266825"/>
          <p14:tracePt t="5197" x="1758950" y="1257300"/>
          <p14:tracePt t="5205" x="1733550" y="1257300"/>
          <p14:tracePt t="5219" x="1716088" y="1257300"/>
          <p14:tracePt t="5227" x="1708150" y="1257300"/>
          <p14:tracePt t="5235" x="1698625" y="1257300"/>
          <p14:tracePt t="5242" x="1682750" y="1257300"/>
          <p14:tracePt t="5249" x="1647825" y="1249363"/>
          <p14:tracePt t="5257" x="1487488" y="1223963"/>
          <p14:tracePt t="5264" x="1462088" y="1223963"/>
          <p14:tracePt t="5272" x="1401763" y="1223963"/>
          <p14:tracePt t="5279" x="1376363" y="1223963"/>
          <p14:tracePt t="5287" x="1358900" y="1223963"/>
          <p14:tracePt t="5294" x="1343025" y="1223963"/>
          <p14:tracePt t="5303" x="1325563" y="1223963"/>
          <p14:tracePt t="5308" x="1308100" y="1223963"/>
          <p14:tracePt t="5316" x="1300163" y="1223963"/>
          <p14:tracePt t="5324" x="1290638" y="1223963"/>
          <p14:tracePt t="5330" x="1265238" y="1216025"/>
          <p14:tracePt t="5338" x="1249363" y="1206500"/>
          <p14:tracePt t="5346" x="1223963" y="1206500"/>
          <p14:tracePt t="5353" x="1206500" y="1206500"/>
          <p14:tracePt t="5360" x="1189038" y="1206500"/>
          <p14:tracePt t="5368" x="1181100" y="1206500"/>
          <p14:tracePt t="5486" x="1189038" y="1206500"/>
          <p14:tracePt t="5493" x="1198563" y="1206500"/>
          <p14:tracePt t="5500" x="1206500" y="1206500"/>
          <p14:tracePt t="5508" x="1214438" y="1206500"/>
          <p14:tracePt t="5515" x="1223963" y="1206500"/>
          <p14:tracePt t="5530" x="1239838" y="1216025"/>
          <p14:tracePt t="5544" x="1249363" y="1223963"/>
          <p14:tracePt t="5554" x="1274763" y="1231900"/>
          <p14:tracePt t="5559" x="1282700" y="1231900"/>
          <p14:tracePt t="5566" x="1290638" y="1231900"/>
          <p14:tracePt t="5574" x="1308100" y="1231900"/>
          <p14:tracePt t="5581" x="1317625" y="1231900"/>
          <p14:tracePt t="5587" x="1350963" y="1231900"/>
          <p14:tracePt t="5595" x="1401763" y="1216025"/>
          <p14:tracePt t="5602" x="1470025" y="1216025"/>
          <p14:tracePt t="5610" x="1647825" y="1198563"/>
          <p14:tracePt t="5618" x="1682750" y="1198563"/>
          <p14:tracePt t="5624" x="1733550" y="1223963"/>
          <p14:tracePt t="5632" x="1801813" y="1231900"/>
          <p14:tracePt t="5639" x="1878013" y="1231900"/>
          <p14:tracePt t="5646" x="1920875" y="1231900"/>
          <p14:tracePt t="5654" x="2005013" y="1231900"/>
          <p14:tracePt t="5661" x="2065338" y="1231900"/>
          <p14:tracePt t="5669" x="2081213" y="1231900"/>
          <p14:tracePt t="5676" x="2141538" y="1231900"/>
          <p14:tracePt t="5683" x="2182813" y="1231900"/>
          <p14:tracePt t="5691" x="2200275" y="1231900"/>
          <p14:tracePt t="5698" x="2235200" y="1241425"/>
          <p14:tracePt t="5706" x="2260600" y="1241425"/>
          <p14:tracePt t="5713" x="2293938" y="1249363"/>
          <p14:tracePt t="5720" x="2327275" y="1257300"/>
          <p14:tracePt t="5727" x="2370138" y="1257300"/>
          <p14:tracePt t="5735" x="2413000" y="1257300"/>
          <p14:tracePt t="5742" x="2438400" y="1257300"/>
          <p14:tracePt t="5750" x="2446338" y="1257300"/>
          <p14:tracePt t="5757" x="2455863" y="1257300"/>
          <p14:tracePt t="5779" x="2463800" y="1266825"/>
          <p14:tracePt t="5816" x="2463800" y="1274763"/>
          <p14:tracePt t="5823" x="2463800" y="1282700"/>
          <p14:tracePt t="5839" x="2455863" y="1282700"/>
          <p14:tracePt t="5847" x="2446338" y="1282700"/>
          <p14:tracePt t="5861" x="2446338" y="1292225"/>
          <p14:tracePt t="5871" x="2438400" y="1292225"/>
          <p14:tracePt t="5883" x="2430463" y="1292225"/>
          <p14:tracePt t="5891" x="2430463" y="1300163"/>
          <p14:tracePt t="5913" x="2420938" y="1300163"/>
          <p14:tracePt t="5927" x="2413000" y="1308100"/>
          <p14:tracePt t="5934" x="2405063" y="1308100"/>
          <p14:tracePt t="5949" x="2395538" y="1308100"/>
          <p14:tracePt t="5956" x="2387600" y="1308100"/>
          <p14:tracePt t="5964" x="2387600" y="1317625"/>
          <p14:tracePt t="5971" x="2379663" y="1317625"/>
          <p14:tracePt t="5987" x="2362200" y="1325563"/>
          <p14:tracePt t="6000" x="2352675" y="1325563"/>
          <p14:tracePt t="6008" x="2336800" y="1325563"/>
          <p14:tracePt t="6023" x="2327275" y="1325563"/>
          <p14:tracePt t="6030" x="2319338" y="1325563"/>
          <p14:tracePt t="6045" x="2311400" y="1325563"/>
          <p14:tracePt t="6052" x="2293938" y="1317625"/>
          <p14:tracePt t="6059" x="2260600" y="1300163"/>
          <p14:tracePt t="6067" x="2182813" y="1257300"/>
          <p14:tracePt t="6074" x="1928813" y="1241425"/>
          <p14:tracePt t="6082" x="1776413" y="1241425"/>
          <p14:tracePt t="6089" x="1749425" y="1241425"/>
          <p14:tracePt t="6096" x="1622425" y="1223963"/>
          <p14:tracePt t="6103" x="1427163" y="1206500"/>
          <p14:tracePt t="6111" x="1290638" y="1206500"/>
          <p14:tracePt t="6118" x="1239838" y="1206500"/>
          <p14:tracePt t="6126" x="1189038" y="1206500"/>
          <p14:tracePt t="6132" x="1028700" y="1181100"/>
          <p14:tracePt t="6140" x="815975" y="1189038"/>
          <p14:tracePt t="6148" x="679450" y="1189038"/>
          <p14:tracePt t="6155" x="628650" y="1189038"/>
          <p14:tracePt t="6162" x="476250" y="1189038"/>
          <p14:tracePt t="6170" x="322263" y="1173163"/>
          <p14:tracePt t="6177" x="177800" y="1181100"/>
          <p14:tracePt t="6185" x="111125" y="1181100"/>
          <p14:tracePt t="6192" x="50800" y="1181100"/>
          <p14:tracePt t="72453" x="357188" y="2643188"/>
          <p14:tracePt t="72461" x="484188" y="2863850"/>
          <p14:tracePt t="72469" x="765175" y="3041650"/>
          <p14:tracePt t="72475" x="1104900" y="3211513"/>
          <p14:tracePt t="72483" x="1257300" y="3398838"/>
          <p14:tracePt t="72489" x="1477963" y="3687763"/>
          <p14:tracePt t="72497" x="1852613" y="3925888"/>
          <p14:tracePt t="72503" x="2065338" y="4105275"/>
          <p14:tracePt t="72511" x="2132013" y="4224338"/>
          <p14:tracePt t="72518" x="2243138" y="4351338"/>
          <p14:tracePt t="72525" x="2311400" y="4427538"/>
          <p14:tracePt t="72532" x="2395538" y="4495800"/>
          <p14:tracePt t="72540" x="2455863" y="4538663"/>
          <p14:tracePt t="72547" x="2489200" y="4564063"/>
          <p14:tracePt t="72554" x="2532063" y="4605338"/>
          <p14:tracePt t="72562" x="2565400" y="4630738"/>
          <p14:tracePt t="72569" x="2600325" y="4683125"/>
          <p14:tracePt t="72577" x="2709863" y="4860925"/>
          <p14:tracePt t="72584" x="2863850" y="5048250"/>
          <p14:tracePt t="72591" x="3024188" y="5208588"/>
          <p14:tracePt t="72598" x="3236913" y="5370513"/>
          <p14:tracePt t="72606" x="3254375" y="5395913"/>
          <p14:tracePt t="72613" x="3313113" y="5472113"/>
          <p14:tracePt t="72621" x="3330575" y="5549900"/>
          <p14:tracePt t="72628" x="3338513" y="5575300"/>
          <p14:tracePt t="72636" x="3348038" y="5591175"/>
          <p14:tracePt t="72650" x="3348038" y="5600700"/>
          <p14:tracePt t="72657" x="3348038" y="5608638"/>
          <p14:tracePt t="72671" x="3363913" y="5608638"/>
          <p14:tracePt t="72769" x="3348038" y="5583238"/>
          <p14:tracePt t="72775" x="3279775" y="5540375"/>
          <p14:tracePt t="72782" x="3127375" y="5456238"/>
          <p14:tracePt t="72789" x="2863850" y="5276850"/>
          <p14:tracePt t="72797" x="2744788" y="5218113"/>
          <p14:tracePt t="72804" x="2590800" y="5048250"/>
          <p14:tracePt t="72812" x="2405063" y="4878388"/>
          <p14:tracePt t="72820" x="2243138" y="4810125"/>
          <p14:tracePt t="72827" x="2166938" y="4759325"/>
          <p14:tracePt t="72834" x="2090738" y="4699000"/>
          <p14:tracePt t="72841" x="2065338" y="4673600"/>
          <p14:tracePt t="72848" x="2038350" y="4648200"/>
          <p14:tracePt t="72856" x="2005013" y="4630738"/>
          <p14:tracePt t="72863" x="1962150" y="4622800"/>
          <p14:tracePt t="72870" x="1885950" y="4614863"/>
          <p14:tracePt t="72877" x="1860550" y="4614863"/>
          <p14:tracePt t="72885" x="1809750" y="4605338"/>
          <p14:tracePt t="72892" x="1801813" y="4605338"/>
          <p14:tracePt t="72900" x="1792288" y="4605338"/>
          <p14:tracePt t="73003" x="1792288" y="4597400"/>
          <p14:tracePt t="73061" x="1852613" y="4614863"/>
          <p14:tracePt t="73069" x="1885950" y="4630738"/>
          <p14:tracePt t="73076" x="1911350" y="4673600"/>
          <p14:tracePt t="73083" x="1946275" y="4716463"/>
          <p14:tracePt t="73091" x="1962150" y="4784725"/>
          <p14:tracePt t="73098" x="1971675" y="4802188"/>
          <p14:tracePt t="73106" x="1971675" y="4827588"/>
          <p14:tracePt t="73113" x="1971675" y="4835525"/>
          <p14:tracePt t="73119" x="1971675" y="4843463"/>
          <p14:tracePt t="73127" x="1971675" y="4852988"/>
          <p14:tracePt t="73148" x="1971675" y="4860925"/>
          <p14:tracePt t="73155" x="1979613" y="4868863"/>
          <p14:tracePt t="73162" x="1987550" y="4894263"/>
          <p14:tracePt t="73169" x="1997075" y="4929188"/>
          <p14:tracePt t="73177" x="2005013" y="4954588"/>
          <p14:tracePt t="73184" x="2005013" y="4972050"/>
          <p14:tracePt t="73191" x="2005013" y="4979988"/>
          <p14:tracePt t="73199" x="2005013" y="4987925"/>
          <p14:tracePt t="73206" x="2005013" y="4997450"/>
          <p14:tracePt t="73213" x="2005013" y="5005388"/>
          <p14:tracePt t="73221" x="1997075" y="5013325"/>
          <p14:tracePt t="73235" x="1987550" y="5013325"/>
          <p14:tracePt t="73243" x="1971675" y="5013325"/>
          <p14:tracePt t="73251" x="1928813" y="4979988"/>
          <p14:tracePt t="73258" x="1878013" y="4919663"/>
          <p14:tracePt t="73265" x="1835150" y="4843463"/>
          <p14:tracePt t="73274" x="1776413" y="4741863"/>
          <p14:tracePt t="73281" x="1741488" y="4640263"/>
          <p14:tracePt t="73288" x="1716088" y="4589463"/>
          <p14:tracePt t="73294" x="1690688" y="4513263"/>
          <p14:tracePt t="73302" x="1682750" y="4470400"/>
          <p14:tracePt t="73309" x="1682750" y="4410075"/>
          <p14:tracePt t="73316" x="1682750" y="4351338"/>
          <p14:tracePt t="73324" x="1682750" y="4325938"/>
          <p14:tracePt t="73331" x="1682750" y="4316413"/>
          <p14:tracePt t="73406" x="1682750" y="4325938"/>
          <p14:tracePt t="73413" x="1724025" y="4368800"/>
          <p14:tracePt t="73420" x="1766888" y="4394200"/>
          <p14:tracePt t="73428" x="1827213" y="4445000"/>
          <p14:tracePt t="73436" x="1843088" y="4460875"/>
          <p14:tracePt t="73443" x="1860550" y="4478338"/>
          <p14:tracePt t="73448" x="1878013" y="4495800"/>
          <p14:tracePt t="73463" x="1878013" y="4503738"/>
          <p14:tracePt t="73485" x="1878013" y="4513263"/>
          <p14:tracePt t="73529" x="1885950" y="4521200"/>
          <p14:tracePt t="73559" x="1903413" y="4521200"/>
          <p14:tracePt t="73603" x="1911350" y="4513263"/>
          <p14:tracePt t="73610" x="1920875" y="4486275"/>
          <p14:tracePt t="73619" x="1928813" y="4460875"/>
          <p14:tracePt t="73624" x="1928813" y="4427538"/>
          <p14:tracePt t="73631" x="1928813" y="4402138"/>
          <p14:tracePt t="73639" x="1928813" y="4341813"/>
          <p14:tracePt t="73646" x="1928813" y="4257675"/>
          <p14:tracePt t="73653" x="1928813" y="4224338"/>
          <p14:tracePt t="73660" x="1928813" y="4214813"/>
          <p14:tracePt t="73735" x="1928813" y="4249738"/>
          <p14:tracePt t="73742" x="1936750" y="4265613"/>
          <p14:tracePt t="73750" x="1946275" y="4316413"/>
          <p14:tracePt t="73757" x="1946275" y="4341813"/>
          <p14:tracePt t="73764" x="1954213" y="4368800"/>
          <p14:tracePt t="73771" x="1962150" y="4394200"/>
          <p14:tracePt t="73778" x="1962150" y="4427538"/>
          <p14:tracePt t="73786" x="1962150" y="4445000"/>
          <p14:tracePt t="73793" x="1962150" y="4460875"/>
          <p14:tracePt t="73800" x="1962150" y="4495800"/>
          <p14:tracePt t="73807" x="1962150" y="4513263"/>
          <p14:tracePt t="73814" x="1962150" y="4538663"/>
          <p14:tracePt t="73822" x="1962150" y="4546600"/>
          <p14:tracePt t="73829" x="1962150" y="4564063"/>
          <p14:tracePt t="73836" x="1962150" y="4579938"/>
          <p14:tracePt t="73852" x="1962150" y="4589463"/>
          <p14:tracePt t="73932" x="1954213" y="4554538"/>
          <p14:tracePt t="73940" x="1946275" y="4538663"/>
          <p14:tracePt t="73947" x="1928813" y="4503738"/>
          <p14:tracePt t="73955" x="1885950" y="4435475"/>
          <p14:tracePt t="73962" x="1835150" y="4308475"/>
          <p14:tracePt t="73969" x="1835150" y="4265613"/>
          <p14:tracePt t="73981" x="1835150" y="4232275"/>
          <p14:tracePt t="73984" x="1835150" y="4224338"/>
          <p14:tracePt t="73991" x="1835150" y="4214813"/>
          <p14:tracePt t="74041" x="1835150" y="4224338"/>
          <p14:tracePt t="74049" x="1843088" y="4232275"/>
          <p14:tracePt t="74056" x="1860550" y="4265613"/>
          <p14:tracePt t="74064" x="1885950" y="4291013"/>
          <p14:tracePt t="74071" x="1893888" y="4316413"/>
          <p14:tracePt t="74078" x="1911350" y="4351338"/>
          <p14:tracePt t="74086" x="1928813" y="4394200"/>
          <p14:tracePt t="74093" x="1936750" y="4427538"/>
          <p14:tracePt t="74100" x="1936750" y="4470400"/>
          <p14:tracePt t="74108" x="1936750" y="4495800"/>
          <p14:tracePt t="74115" x="1936750" y="4529138"/>
          <p14:tracePt t="74122" x="1936750" y="4554538"/>
          <p14:tracePt t="74129" x="1936750" y="4572000"/>
          <p14:tracePt t="74137" x="1936750" y="4589463"/>
          <p14:tracePt t="74144" x="1936750" y="4597400"/>
          <p14:tracePt t="74166" x="1936750" y="4605338"/>
          <p14:tracePt t="74240" x="1936750" y="4597400"/>
          <p14:tracePt t="74248" x="1936750" y="4538663"/>
          <p14:tracePt t="74255" x="1936750" y="4503738"/>
          <p14:tracePt t="74262" x="1936750" y="4460875"/>
          <p14:tracePt t="74270" x="1936750" y="4427538"/>
          <p14:tracePt t="74277" x="1954213" y="4394200"/>
          <p14:tracePt t="74284" x="1954213" y="4384675"/>
          <p14:tracePt t="74291" x="1962150" y="4359275"/>
          <p14:tracePt t="74299" x="1962150" y="4351338"/>
          <p14:tracePt t="74349" x="1971675" y="4359275"/>
          <p14:tracePt t="74356" x="1987550" y="4384675"/>
          <p14:tracePt t="74364" x="2012950" y="4452938"/>
          <p14:tracePt t="74371" x="2065338" y="4564063"/>
          <p14:tracePt t="74378" x="2073275" y="4614863"/>
          <p14:tracePt t="74386" x="2098675" y="4691063"/>
          <p14:tracePt t="74393" x="2106613" y="4759325"/>
          <p14:tracePt t="74400" x="2106613" y="4784725"/>
          <p14:tracePt t="74407" x="2106613" y="4810125"/>
          <p14:tracePt t="74414" x="2106613" y="4835525"/>
          <p14:tracePt t="74422" x="2106613" y="4860925"/>
          <p14:tracePt t="74429" x="2106613" y="4868863"/>
          <p14:tracePt t="74443" x="2106613" y="4878388"/>
          <p14:tracePt t="74518" x="2116138" y="4852988"/>
          <p14:tracePt t="74526" x="2116138" y="4810125"/>
          <p14:tracePt t="74532" x="2116138" y="4775200"/>
          <p14:tracePt t="74542" x="2090738" y="4699000"/>
          <p14:tracePt t="74547" x="2073275" y="4640263"/>
          <p14:tracePt t="74554" x="2038350" y="4538663"/>
          <p14:tracePt t="74561" x="2038350" y="4503738"/>
          <p14:tracePt t="74568" x="2038350" y="4486275"/>
          <p14:tracePt t="74575" x="2038350" y="4470400"/>
          <p14:tracePt t="74583" x="2038350" y="4460875"/>
          <p14:tracePt t="74605" x="2030413" y="4460875"/>
          <p14:tracePt t="74657" x="2030413" y="4470400"/>
          <p14:tracePt t="74672" x="2030413" y="4478338"/>
          <p14:tracePt t="74679" x="2030413" y="4503738"/>
          <p14:tracePt t="74686" x="2047875" y="4521200"/>
          <p14:tracePt t="74693" x="2047875" y="4529138"/>
          <p14:tracePt t="74701" x="2047875" y="4538663"/>
          <p14:tracePt t="74707" x="2047875" y="4546600"/>
          <p14:tracePt t="74714" x="2055813" y="4564063"/>
          <p14:tracePt t="74722" x="2055813" y="4579938"/>
          <p14:tracePt t="74840" x="2055813" y="4564063"/>
          <p14:tracePt t="74848" x="2047875" y="4521200"/>
          <p14:tracePt t="74854" x="2030413" y="4470400"/>
          <p14:tracePt t="74862" x="2030413" y="4435475"/>
          <p14:tracePt t="74869" x="2022475" y="4419600"/>
          <p14:tracePt t="74877" x="2022475" y="4394200"/>
          <p14:tracePt t="74884" x="2022475" y="4368800"/>
          <p14:tracePt t="74890" x="2022475" y="4359275"/>
          <p14:tracePt t="74897" x="2022475" y="4341813"/>
          <p14:tracePt t="74912" x="2022475" y="4333875"/>
          <p14:tracePt t="74964" x="2022475" y="4351338"/>
          <p14:tracePt t="74972" x="2038350" y="4359275"/>
          <p14:tracePt t="74981" x="2038350" y="4384675"/>
          <p14:tracePt t="74986" x="2055813" y="4445000"/>
          <p14:tracePt t="74994" x="2055813" y="4460875"/>
          <p14:tracePt t="75002" x="2055813" y="4495800"/>
          <p14:tracePt t="75008" x="2055813" y="4521200"/>
          <p14:tracePt t="75015" x="2065338" y="4538663"/>
          <p14:tracePt t="75022" x="2065338" y="4554538"/>
          <p14:tracePt t="75029" x="2065338" y="4579938"/>
          <p14:tracePt t="75044" x="2065338" y="4589463"/>
          <p14:tracePt t="75147" x="2073275" y="4589463"/>
          <p14:tracePt t="75156" x="2090738" y="4589463"/>
          <p14:tracePt t="75169" x="2116138" y="4589463"/>
          <p14:tracePt t="75184" x="2132013" y="4579938"/>
          <p14:tracePt t="75190" x="2157413" y="4546600"/>
          <p14:tracePt t="75197" x="2182813" y="4521200"/>
          <p14:tracePt t="75205" x="2200275" y="4513263"/>
          <p14:tracePt t="75212" x="2225675" y="4495800"/>
          <p14:tracePt t="75219" x="2235200" y="4478338"/>
          <p14:tracePt t="75226" x="2260600" y="4470400"/>
          <p14:tracePt t="75234" x="2286000" y="4460875"/>
          <p14:tracePt t="75241" x="2293938" y="4460875"/>
          <p14:tracePt t="75248" x="2301875" y="4460875"/>
          <p14:tracePt t="75256" x="2311400" y="4486275"/>
          <p14:tracePt t="75263" x="2319338" y="4513263"/>
          <p14:tracePt t="75271" x="2344738" y="4529138"/>
          <p14:tracePt t="75278" x="2352675" y="4546600"/>
          <p14:tracePt t="75285" x="2362200" y="4579938"/>
          <p14:tracePt t="75293" x="2362200" y="4589463"/>
          <p14:tracePt t="75300" x="2362200" y="4597400"/>
          <p14:tracePt t="75314" x="2362200" y="4605338"/>
          <p14:tracePt t="75622" x="2370138" y="4605338"/>
          <p14:tracePt t="75644" x="2379663" y="4597400"/>
          <p14:tracePt t="75674" x="2387600" y="4589463"/>
          <p14:tracePt t="75681" x="2405063" y="4589463"/>
          <p14:tracePt t="75689" x="2438400" y="4564063"/>
          <p14:tracePt t="75696" x="2471738" y="4546600"/>
          <p14:tracePt t="75703" x="2481263" y="4546600"/>
          <p14:tracePt t="75711" x="2489200" y="4538663"/>
          <p14:tracePt t="76129" x="2497138" y="4538663"/>
          <p14:tracePt t="76187" x="2506663" y="4529138"/>
          <p14:tracePt t="76276" x="2506663" y="4521200"/>
          <p14:tracePt t="76291" x="2514600" y="4521200"/>
          <p14:tracePt t="76298" x="2557463" y="4513263"/>
          <p14:tracePt t="76306" x="2574925" y="4503738"/>
          <p14:tracePt t="76313" x="2600325" y="4503738"/>
          <p14:tracePt t="76320" x="2616200" y="4503738"/>
          <p14:tracePt t="76327" x="2633663" y="4503738"/>
          <p14:tracePt t="76336" x="2651125" y="4503738"/>
          <p14:tracePt t="76342" x="2676525" y="4503738"/>
          <p14:tracePt t="76349" x="2719388" y="4495800"/>
          <p14:tracePt t="76356" x="2744788" y="4495800"/>
          <p14:tracePt t="76363" x="2770188" y="4486275"/>
          <p14:tracePt t="76371" x="2803525" y="4486275"/>
          <p14:tracePt t="76378" x="2828925" y="4478338"/>
          <p14:tracePt t="76393" x="2871788" y="4478338"/>
          <p14:tracePt t="76401" x="2897188" y="4470400"/>
          <p14:tracePt t="76408" x="2914650" y="4470400"/>
          <p14:tracePt t="76415" x="2947988" y="4470400"/>
          <p14:tracePt t="76423" x="2965450" y="4470400"/>
          <p14:tracePt t="76429" x="2982913" y="4470400"/>
          <p14:tracePt t="76437" x="2998788" y="4470400"/>
          <p14:tracePt t="76445" x="3041650" y="4470400"/>
          <p14:tracePt t="76452" x="3074988" y="4460875"/>
          <p14:tracePt t="76459" x="3143250" y="4445000"/>
          <p14:tracePt t="76466" x="3186113" y="4445000"/>
          <p14:tracePt t="76474" x="3244850" y="4435475"/>
          <p14:tracePt t="76480" x="3279775" y="4427538"/>
          <p14:tracePt t="76488" x="3313113" y="4419600"/>
          <p14:tracePt t="76496" x="3338513" y="4419600"/>
          <p14:tracePt t="76503" x="3363913" y="4419600"/>
          <p14:tracePt t="76510" x="3381375" y="4419600"/>
          <p14:tracePt t="76517" x="3406775" y="4410075"/>
          <p14:tracePt t="76524" x="3432175" y="4402138"/>
          <p14:tracePt t="76531" x="3475038" y="4394200"/>
          <p14:tracePt t="76539" x="3525838" y="4368800"/>
          <p14:tracePt t="76546" x="3594100" y="4341813"/>
          <p14:tracePt t="76554" x="3721100" y="4333875"/>
          <p14:tracePt t="76561" x="3756025" y="4325938"/>
          <p14:tracePt t="76569" x="3814763" y="4316413"/>
          <p14:tracePt t="76575" x="3873500" y="4308475"/>
          <p14:tracePt t="76583" x="3925888" y="4300538"/>
          <p14:tracePt t="76590" x="4027488" y="4275138"/>
          <p14:tracePt t="76597" x="4154488" y="4265613"/>
          <p14:tracePt t="76605" x="4222750" y="4265613"/>
          <p14:tracePt t="76612" x="4281488" y="4240213"/>
          <p14:tracePt t="76619" x="4341813" y="4232275"/>
          <p14:tracePt t="76626" x="4367213" y="4232275"/>
          <p14:tracePt t="76634" x="4400550" y="4224338"/>
          <p14:tracePt t="76641" x="4435475" y="4214813"/>
          <p14:tracePt t="76648" x="4451350" y="4206875"/>
          <p14:tracePt t="76655" x="4503738" y="4197350"/>
          <p14:tracePt t="76663" x="4537075" y="4181475"/>
          <p14:tracePt t="76670" x="4562475" y="4181475"/>
          <p14:tracePt t="76678" x="4613275" y="4171950"/>
          <p14:tracePt t="76685" x="4681538" y="4171950"/>
          <p14:tracePt t="76692" x="4749800" y="4171950"/>
          <p14:tracePt t="76700" x="4800600" y="4171950"/>
          <p14:tracePt t="76707" x="4859338" y="4206875"/>
          <p14:tracePt t="76714" x="4995863" y="4249738"/>
          <p14:tracePt t="76722" x="5097463" y="4275138"/>
          <p14:tracePt t="76729" x="5224463" y="4308475"/>
          <p14:tracePt t="76736" x="5259388" y="4325938"/>
          <p14:tracePt t="76743" x="5335588" y="4359275"/>
          <p14:tracePt t="76751" x="5360988" y="4368800"/>
          <p14:tracePt t="76758" x="5378450" y="4368800"/>
          <p14:tracePt t="76765" x="5403850" y="4368800"/>
          <p14:tracePt t="76772" x="5411788" y="4368800"/>
          <p14:tracePt t="76884" x="5472113" y="4368800"/>
          <p14:tracePt t="76891" x="5522913" y="4359275"/>
          <p14:tracePt t="76898" x="5581650" y="4351338"/>
          <p14:tracePt t="76906" x="5607050" y="4341813"/>
          <p14:tracePt t="76915" x="5657850" y="4333875"/>
          <p14:tracePt t="76921" x="5683250" y="4325938"/>
          <p14:tracePt t="76926" x="5700713" y="4308475"/>
          <p14:tracePt t="76935" x="5726113" y="4300538"/>
          <p14:tracePt t="76941" x="5751513" y="4291013"/>
          <p14:tracePt t="76949" x="5768975" y="4283075"/>
          <p14:tracePt t="76955" x="5776913" y="4283075"/>
          <p14:tracePt t="76963" x="5794375" y="4283075"/>
          <p14:tracePt t="76970" x="5819775" y="4275138"/>
          <p14:tracePt t="76986" x="5862638" y="4265613"/>
          <p14:tracePt t="76992" x="5880100" y="4265613"/>
          <p14:tracePt t="77000" x="5921375" y="4257675"/>
          <p14:tracePt t="77007" x="5956300" y="4249738"/>
          <p14:tracePt t="77014" x="5989638" y="4232275"/>
          <p14:tracePt t="77021" x="6024563" y="4224338"/>
          <p14:tracePt t="77029" x="6032500" y="4224338"/>
          <p14:tracePt t="77036" x="6065838" y="4214813"/>
          <p14:tracePt t="77043" x="6083300" y="4214813"/>
          <p14:tracePt t="77052" x="6091238" y="4206875"/>
          <p14:tracePt t="77058" x="6108700" y="4197350"/>
          <p14:tracePt t="77065" x="6134100" y="4189413"/>
          <p14:tracePt t="77073" x="6151563" y="4189413"/>
          <p14:tracePt t="77080" x="6159500" y="4181475"/>
          <p14:tracePt t="77088" x="6176963" y="4171950"/>
          <p14:tracePt t="77095" x="6194425" y="4171950"/>
          <p14:tracePt t="77102" x="6210300" y="4164013"/>
          <p14:tracePt t="77109" x="6227763" y="4164013"/>
          <p14:tracePt t="77117" x="6235700" y="4156075"/>
          <p14:tracePt t="77161" x="6278563" y="4146550"/>
          <p14:tracePt t="77168" x="6286500" y="4146550"/>
          <p14:tracePt t="77212" x="6296025" y="4146550"/>
          <p14:tracePt t="77227" x="6303963" y="4146550"/>
          <p14:tracePt t="77235" x="6321425" y="4138613"/>
          <p14:tracePt t="77242" x="6354763" y="4130675"/>
          <p14:tracePt t="77249" x="6380163" y="4130675"/>
          <p14:tracePt t="77256" x="6364288" y="4130675"/>
          <p14:tracePt t="77805" x="6380163" y="4121150"/>
          <p14:tracePt t="77812" x="6397625" y="4105275"/>
          <p14:tracePt t="77819" x="6405563" y="4095750"/>
          <p14:tracePt t="77827" x="6415088" y="4079875"/>
          <p14:tracePt t="77834" x="6430963" y="4062413"/>
          <p14:tracePt t="77842" x="6440488" y="4052888"/>
          <p14:tracePt t="77849" x="6448425" y="4044950"/>
          <p14:tracePt t="77856" x="6465888" y="4019550"/>
          <p14:tracePt t="77863" x="6491288" y="3976688"/>
          <p14:tracePt t="77871" x="6534150" y="3935413"/>
          <p14:tracePt t="77878" x="6559550" y="3908425"/>
          <p14:tracePt t="77886" x="6584950" y="3875088"/>
          <p14:tracePt t="77894" x="6618288" y="3857625"/>
          <p14:tracePt t="77901" x="6635750" y="3841750"/>
          <p14:tracePt t="77907" x="6653213" y="3824288"/>
          <p14:tracePt t="77914" x="6661150" y="3798888"/>
          <p14:tracePt t="77922" x="6678613" y="3790950"/>
          <p14:tracePt t="77929" x="6694488" y="3781425"/>
          <p14:tracePt t="77937" x="6719888" y="3763963"/>
          <p14:tracePt t="77944" x="6737350" y="3748088"/>
          <p14:tracePt t="77951" x="6770688" y="3713163"/>
          <p14:tracePt t="77959" x="6797675" y="3697288"/>
          <p14:tracePt t="77965" x="6805613" y="3679825"/>
          <p14:tracePt t="77973" x="6813550" y="3662363"/>
          <p14:tracePt t="77987" x="6848475" y="3636963"/>
          <p14:tracePt t="77995" x="6856413" y="3629025"/>
          <p14:tracePt t="78003" x="6856413" y="3619500"/>
          <p14:tracePt t="78009" x="6864350" y="3619500"/>
          <p14:tracePt t="78017" x="6873875" y="3611563"/>
          <p14:tracePt t="78040" x="6873875" y="3603625"/>
          <p14:tracePt t="78047" x="6881813" y="3603625"/>
          <p14:tracePt t="78055" x="6889750" y="3560763"/>
          <p14:tracePt t="78062" x="6924675" y="3527425"/>
          <p14:tracePt t="78070" x="6942138" y="3459163"/>
          <p14:tracePt t="78076" x="6950075" y="3441700"/>
          <p14:tracePt t="78083" x="6958013" y="3416300"/>
          <p14:tracePt t="78090" x="6967538" y="3373438"/>
          <p14:tracePt t="78098" x="6967538" y="3340100"/>
          <p14:tracePt t="78105" x="6975475" y="3297238"/>
          <p14:tracePt t="78114" x="6975475" y="3279775"/>
          <p14:tracePt t="78120" x="6975475" y="3271838"/>
          <p14:tracePt t="78137" x="6975475" y="3263900"/>
          <p14:tracePt t="78150" x="6975475" y="3254375"/>
          <p14:tracePt t="78164" x="6975475" y="3238500"/>
          <p14:tracePt t="78171" x="7026275" y="3127375"/>
          <p14:tracePt t="78179" x="7034213" y="3101975"/>
          <p14:tracePt t="78186" x="7077075" y="2957513"/>
          <p14:tracePt t="78194" x="7112000" y="2881313"/>
          <p14:tracePt t="78204" x="7137400" y="2752725"/>
          <p14:tracePt t="78208" x="7153275" y="2686050"/>
          <p14:tracePt t="78216" x="7188200" y="2643188"/>
          <p14:tracePt t="78223" x="7229475" y="2557463"/>
          <p14:tracePt t="78230" x="7229475" y="2532063"/>
          <p14:tracePt t="78237" x="7239000" y="2489200"/>
          <p14:tracePt t="78245" x="7239000" y="2473325"/>
          <p14:tracePt t="78254" x="7239000" y="2463800"/>
          <p14:tracePt t="78274" x="7246938" y="2455863"/>
          <p14:tracePt t="78290" x="7246938" y="2447925"/>
          <p14:tracePt t="78297" x="7272338" y="2371725"/>
          <p14:tracePt t="78304" x="7289800" y="2293938"/>
          <p14:tracePt t="78312" x="7323138" y="2235200"/>
          <p14:tracePt t="78320" x="7323138" y="2200275"/>
          <p14:tracePt t="78326" x="7323138" y="2174875"/>
          <p14:tracePt t="78334" x="7323138" y="2133600"/>
          <p14:tracePt t="78341" x="7323138" y="2090738"/>
          <p14:tracePt t="78348" x="7323138" y="2055813"/>
          <p14:tracePt t="78363" x="7315200" y="2055813"/>
          <p14:tracePt t="78378" x="7307263" y="2055813"/>
          <p14:tracePt t="78387" x="7297738" y="2055813"/>
          <p14:tracePt t="78403" x="7272338" y="2055813"/>
          <p14:tracePt t="78407" x="7221538" y="2055813"/>
          <p14:tracePt t="78415" x="7196138" y="2065338"/>
          <p14:tracePt t="78422" x="7127875" y="2082800"/>
          <p14:tracePt t="78431" x="7043738" y="2090738"/>
          <p14:tracePt t="78437" x="6983413" y="2098675"/>
          <p14:tracePt t="78444" x="6950075" y="2108200"/>
          <p14:tracePt t="78453" x="6932613" y="2116138"/>
          <p14:tracePt t="78459" x="6924675" y="2116138"/>
          <p14:tracePt t="78466" x="6915150" y="2124075"/>
          <p14:tracePt t="78474" x="6907213" y="2124075"/>
          <p14:tracePt t="78487" x="6899275" y="2124075"/>
          <p14:tracePt t="78495" x="6881813" y="2124075"/>
          <p14:tracePt t="78502" x="6881813" y="2133600"/>
          <p14:tracePt t="78509" x="6881813" y="2141538"/>
          <p14:tracePt t="78517" x="6873875" y="2141538"/>
          <p14:tracePt t="78524" x="6873875" y="2149475"/>
          <p14:tracePt t="78531" x="6864350" y="2149475"/>
          <p14:tracePt t="78539" x="6864350" y="2159000"/>
          <p14:tracePt t="78553" x="6856413" y="2166938"/>
          <p14:tracePt t="78561" x="6797675" y="2192338"/>
          <p14:tracePt t="78569" x="6770688" y="2209800"/>
          <p14:tracePt t="78575" x="6745288" y="2235200"/>
          <p14:tracePt t="78583" x="6711950" y="2252663"/>
          <p14:tracePt t="78590" x="6686550" y="2260600"/>
          <p14:tracePt t="78597" x="6661150" y="2286000"/>
          <p14:tracePt t="78605" x="6635750" y="2328863"/>
          <p14:tracePt t="78612" x="6618288" y="2344738"/>
          <p14:tracePt t="78619" x="6610350" y="2371725"/>
          <p14:tracePt t="78627" x="6610350" y="2379663"/>
          <p14:tracePt t="78635" x="6600825" y="2397125"/>
          <p14:tracePt t="78649" x="6592888" y="2413000"/>
          <p14:tracePt t="78664" x="6584950" y="2438400"/>
          <p14:tracePt t="78671" x="6567488" y="2506663"/>
          <p14:tracePt t="78678" x="6559550" y="2532063"/>
          <p14:tracePt t="78686" x="6559550" y="2582863"/>
          <p14:tracePt t="78693" x="6559550" y="2608263"/>
          <p14:tracePt t="78702" x="6559550" y="2633663"/>
          <p14:tracePt t="78708" x="6550025" y="2701925"/>
          <p14:tracePt t="78715" x="6524625" y="2787650"/>
          <p14:tracePt t="78723" x="6516688" y="2932113"/>
          <p14:tracePt t="78730" x="6499225" y="3008313"/>
          <p14:tracePt t="78737" x="6483350" y="3067050"/>
          <p14:tracePt t="78744" x="6483350" y="3094038"/>
          <p14:tracePt t="78752" x="6483350" y="3109913"/>
          <p14:tracePt t="78759" x="6483350" y="3135313"/>
          <p14:tracePt t="78769" x="6483350" y="3170238"/>
          <p14:tracePt t="78774" x="6483350" y="3178175"/>
          <p14:tracePt t="78782" x="6483350" y="3203575"/>
          <p14:tracePt t="78789" x="6483350" y="3238500"/>
          <p14:tracePt t="78797" x="6483350" y="3279775"/>
          <p14:tracePt t="78804" x="6499225" y="3340100"/>
          <p14:tracePt t="78811" x="6508750" y="3449638"/>
          <p14:tracePt t="78819" x="6524625" y="3509963"/>
          <p14:tracePt t="78826" x="6534150" y="3543300"/>
          <p14:tracePt t="78834" x="6559550" y="3611563"/>
          <p14:tracePt t="78841" x="6575425" y="3646488"/>
          <p14:tracePt t="78848" x="6592888" y="3662363"/>
          <p14:tracePt t="78855" x="6592888" y="3687763"/>
          <p14:tracePt t="78863" x="6600825" y="3722688"/>
          <p14:tracePt t="78870" x="6610350" y="3738563"/>
          <p14:tracePt t="78878" x="6618288" y="3748088"/>
          <p14:tracePt t="78886" x="6626225" y="3756025"/>
          <p14:tracePt t="78893" x="6643688" y="3763963"/>
          <p14:tracePt t="78900" x="6669088" y="3798888"/>
          <p14:tracePt t="78908" x="6719888" y="3841750"/>
          <p14:tracePt t="78914" x="6788150" y="3908425"/>
          <p14:tracePt t="78922" x="6864350" y="3935413"/>
          <p14:tracePt t="78929" x="6915150" y="4002088"/>
          <p14:tracePt t="78936" x="7000875" y="4044950"/>
          <p14:tracePt t="78943" x="7127875" y="4079875"/>
          <p14:tracePt t="78953" x="7229475" y="4113213"/>
          <p14:tracePt t="78958" x="7281863" y="4138613"/>
          <p14:tracePt t="78966" x="7340600" y="4164013"/>
          <p14:tracePt t="78975" x="7373938" y="4171950"/>
          <p14:tracePt t="78989" x="7426325" y="4189413"/>
          <p14:tracePt t="78995" x="7442200" y="4206875"/>
          <p14:tracePt t="79003" x="7477125" y="4224338"/>
          <p14:tracePt t="79010" x="7527925" y="4257675"/>
          <p14:tracePt t="79017" x="7654925" y="4300538"/>
          <p14:tracePt t="79025" x="7766050" y="4351338"/>
          <p14:tracePt t="79032" x="7867650" y="4384675"/>
          <p14:tracePt t="79039" x="7943850" y="4427538"/>
          <p14:tracePt t="79046" x="7994650" y="4478338"/>
          <p14:tracePt t="79054" x="8054975" y="4521200"/>
          <p14:tracePt t="79061" x="8105775" y="4529138"/>
          <p14:tracePt t="79069" x="8164513" y="4538663"/>
          <p14:tracePt t="79075" x="8199438" y="4546600"/>
          <p14:tracePt t="79083" x="8224838" y="4546600"/>
          <p14:tracePt t="79090" x="8250238" y="4546600"/>
          <p14:tracePt t="79097" x="8275638" y="4546600"/>
          <p14:tracePt t="79105" x="8301038" y="4546600"/>
          <p14:tracePt t="79112" x="8334375" y="4546600"/>
          <p14:tracePt t="79119" x="8369300" y="4546600"/>
          <p14:tracePt t="79127" x="8410575" y="4546600"/>
          <p14:tracePt t="79136" x="8488363" y="4546600"/>
          <p14:tracePt t="79141" x="8658225" y="4546600"/>
          <p14:tracePt t="79149" x="8810625" y="4554538"/>
          <p14:tracePt t="79156" x="8912225" y="4572000"/>
          <p14:tracePt t="79164" x="8972550" y="4597400"/>
          <p14:tracePt t="79171" x="8997950" y="4605338"/>
          <p14:tracePt t="79178" x="9064625" y="4622800"/>
          <p14:tracePt t="79186" x="9124950" y="4630738"/>
          <p14:tracePt t="79192" x="9226550" y="4640263"/>
          <p14:tracePt t="79200" x="9320213" y="4640263"/>
          <p14:tracePt t="79207" x="9380538" y="4640263"/>
          <p14:tracePt t="79215" x="9413875" y="4640263"/>
          <p14:tracePt t="79222" x="9456738" y="4648200"/>
          <p14:tracePt t="79229" x="9482138" y="4648200"/>
          <p14:tracePt t="79236" x="9498013" y="4657725"/>
          <p14:tracePt t="79244" x="9532938" y="4657725"/>
          <p14:tracePt t="79253" x="9575800" y="4657725"/>
          <p14:tracePt t="79258" x="9677400" y="4657725"/>
          <p14:tracePt t="79266" x="9736138" y="4648200"/>
          <p14:tracePt t="79273" x="9864725" y="4622800"/>
          <p14:tracePt t="79280" x="9898063" y="4597400"/>
          <p14:tracePt t="79287" x="9931400" y="4554538"/>
          <p14:tracePt t="79295" x="9948863" y="4495800"/>
          <p14:tracePt t="79303" x="9948863" y="4460875"/>
          <p14:tracePt t="79309" x="9948863" y="4410075"/>
          <p14:tracePt t="79317" x="9948863" y="4384675"/>
          <p14:tracePt t="79324" x="9948863" y="4368800"/>
          <p14:tracePt t="79331" x="9948863" y="4351338"/>
          <p14:tracePt t="79339" x="9948863" y="4316413"/>
          <p14:tracePt t="79889" x="9999663" y="4283075"/>
          <p14:tracePt t="79897" x="10220325" y="4121150"/>
          <p14:tracePt t="79902" x="10475913" y="3968750"/>
          <p14:tracePt t="79910" x="10729913" y="3832225"/>
          <p14:tracePt t="79920" x="10764838" y="3798888"/>
          <p14:tracePt t="79924" x="10833100" y="3748088"/>
          <p14:tracePt t="79932" x="10968038" y="3671888"/>
          <p14:tracePt t="79939" x="11096625" y="3611563"/>
          <p14:tracePt t="79947" x="11198225" y="3578225"/>
          <p14:tracePt t="79954" x="11223625" y="3568700"/>
          <p14:tracePt t="79961" x="11241088" y="3568700"/>
          <p14:tracePt t="79991" x="11241088" y="3560763"/>
          <p14:tracePt t="80014" x="11241088" y="3552825"/>
          <p14:tracePt t="80020" x="11241088" y="3543300"/>
          <p14:tracePt t="80028" x="11241088" y="3517900"/>
          <p14:tracePt t="80037" x="11256963" y="3340100"/>
          <p14:tracePt t="80044" x="11256963" y="3271838"/>
          <p14:tracePt t="80051" x="11291888" y="3094038"/>
          <p14:tracePt t="80057" x="11274425" y="3041650"/>
          <p14:tracePt t="80065" x="11266488" y="2940050"/>
          <p14:tracePt t="80072" x="11249025" y="2897188"/>
          <p14:tracePt t="80080" x="11223625" y="2838450"/>
          <p14:tracePt t="80088" x="11215688" y="2820988"/>
          <p14:tracePt t="80095" x="11215688" y="2813050"/>
          <p14:tracePt t="80104" x="11206163" y="2813050"/>
          <p14:tracePt t="80109" x="11188700" y="2805113"/>
          <p14:tracePt t="80117" x="11180763" y="2805113"/>
          <p14:tracePt t="80124" x="11163300" y="2805113"/>
          <p14:tracePt t="80132" x="11137900" y="2762250"/>
          <p14:tracePt t="80139" x="11079163" y="2711450"/>
          <p14:tracePt t="80146" x="11053763" y="2693988"/>
          <p14:tracePt t="80154" x="10993438" y="2643188"/>
          <p14:tracePt t="80161" x="10977563" y="2625725"/>
          <p14:tracePt t="80170" x="10952163" y="2608263"/>
          <p14:tracePt t="80175" x="10926763" y="2582863"/>
          <p14:tracePt t="80190" x="10917238" y="2574925"/>
          <p14:tracePt t="80198" x="10909300" y="2566988"/>
          <p14:tracePt t="80219" x="10901363" y="2566988"/>
          <p14:tracePt t="80235" x="10901363" y="2557463"/>
          <p14:tracePt t="80249" x="10891838" y="2557463"/>
          <p14:tracePt t="80256" x="10891838" y="2549525"/>
          <p14:tracePt t="80263" x="10858500" y="2516188"/>
          <p14:tracePt t="80271" x="10782300" y="2473325"/>
          <p14:tracePt t="80278" x="10663238" y="2455863"/>
          <p14:tracePt t="80285" x="10594975" y="2430463"/>
          <p14:tracePt t="80292" x="10501313" y="2397125"/>
          <p14:tracePt t="80299" x="10442575" y="2387600"/>
          <p14:tracePt t="80306" x="10407650" y="2379663"/>
          <p14:tracePt t="80314" x="10364788" y="2362200"/>
          <p14:tracePt t="80322" x="10298113" y="2336800"/>
          <p14:tracePt t="80329" x="10212388" y="2293938"/>
          <p14:tracePt t="80337" x="10136188" y="2278063"/>
          <p14:tracePt t="80345" x="10093325" y="2260600"/>
          <p14:tracePt t="80354" x="10067925" y="2260600"/>
          <p14:tracePt t="80359" x="10034588" y="2252663"/>
          <p14:tracePt t="80367" x="10017125" y="2243138"/>
          <p14:tracePt t="80374" x="10009188" y="2235200"/>
          <p14:tracePt t="80382" x="9991725" y="2209800"/>
          <p14:tracePt t="80388" x="9956800" y="2192338"/>
          <p14:tracePt t="80396" x="9880600" y="2159000"/>
          <p14:tracePt t="80404" x="9786938" y="2141538"/>
          <p14:tracePt t="80410" x="9720263" y="2116138"/>
          <p14:tracePt t="80419" x="9642475" y="2108200"/>
          <p14:tracePt t="80425" x="9601200" y="2098675"/>
          <p14:tracePt t="80432" x="9575800" y="2098675"/>
          <p14:tracePt t="80440" x="9540875" y="2090738"/>
          <p14:tracePt t="80447" x="9523413" y="2082800"/>
          <p14:tracePt t="80454" x="9515475" y="2073275"/>
          <p14:tracePt t="80461" x="9507538" y="2073275"/>
          <p14:tracePt t="80469" x="9482138" y="2065338"/>
          <p14:tracePt t="80476" x="9464675" y="2055813"/>
          <p14:tracePt t="80484" x="9439275" y="2030413"/>
          <p14:tracePt t="80491" x="9345613" y="1997075"/>
          <p14:tracePt t="80499" x="9261475" y="1979613"/>
          <p14:tracePt t="80507" x="9193213" y="1971675"/>
          <p14:tracePt t="80513" x="9132888" y="1963738"/>
          <p14:tracePt t="80520" x="9107488" y="1954213"/>
          <p14:tracePt t="80528" x="9074150" y="1928813"/>
          <p14:tracePt t="80535" x="9048750" y="1911350"/>
          <p14:tracePt t="80543" x="8980488" y="1895475"/>
          <p14:tracePt t="80551" x="8937625" y="1895475"/>
          <p14:tracePt t="80557" x="8878888" y="1895475"/>
          <p14:tracePt t="80565" x="8818563" y="1895475"/>
          <p14:tracePt t="80572" x="8750300" y="1895475"/>
          <p14:tracePt t="80579" x="8691563" y="1895475"/>
          <p14:tracePt t="80587" x="8666163" y="1895475"/>
          <p14:tracePt t="80594" x="8648700" y="1895475"/>
          <p14:tracePt t="80602" x="8623300" y="1895475"/>
          <p14:tracePt t="80609" x="8615363" y="1895475"/>
          <p14:tracePt t="80616" x="8605838" y="1895475"/>
          <p14:tracePt t="80623" x="8589963" y="1895475"/>
          <p14:tracePt t="80631" x="8572500" y="1895475"/>
          <p14:tracePt t="80638" x="8539163" y="1895475"/>
          <p14:tracePt t="80645" x="8435975" y="1895475"/>
          <p14:tracePt t="80653" x="8351838" y="1920875"/>
          <p14:tracePt t="80660" x="8207375" y="1928813"/>
          <p14:tracePt t="80669" x="8181975" y="1938338"/>
          <p14:tracePt t="80674" x="8105775" y="1979613"/>
          <p14:tracePt t="80682" x="7986713" y="2022475"/>
          <p14:tracePt t="80689" x="7875588" y="2039938"/>
          <p14:tracePt t="80696" x="7816850" y="2047875"/>
          <p14:tracePt t="80703" x="7697788" y="2073275"/>
          <p14:tracePt t="80711" x="7662863" y="2082800"/>
          <p14:tracePt t="80719" x="7604125" y="2098675"/>
          <p14:tracePt t="80725" x="7545388" y="2108200"/>
          <p14:tracePt t="80733" x="7518400" y="2116138"/>
          <p14:tracePt t="80740" x="7442200" y="2133600"/>
          <p14:tracePt t="80747" x="7416800" y="2159000"/>
          <p14:tracePt t="80755" x="7340600" y="2184400"/>
          <p14:tracePt t="80762" x="7323138" y="2192338"/>
          <p14:tracePt t="80770" x="7289800" y="2200275"/>
          <p14:tracePt t="80777" x="7264400" y="2209800"/>
          <p14:tracePt t="80785" x="7239000" y="2227263"/>
          <p14:tracePt t="80792" x="7170738" y="2286000"/>
          <p14:tracePt t="80799" x="7145338" y="2311400"/>
          <p14:tracePt t="80806" x="7094538" y="2379663"/>
          <p14:tracePt t="80813" x="7077075" y="2405063"/>
          <p14:tracePt t="80820" x="7069138" y="2413000"/>
          <p14:tracePt t="80828" x="7059613" y="2430463"/>
          <p14:tracePt t="80836" x="7059613" y="2438400"/>
          <p14:tracePt t="80842" x="7059613" y="2447925"/>
          <p14:tracePt t="80857" x="7018338" y="2506663"/>
          <p14:tracePt t="80865" x="6848475" y="2795588"/>
          <p14:tracePt t="81099" x="6831013" y="2855913"/>
          <p14:tracePt t="81107" x="6831013" y="2922588"/>
          <p14:tracePt t="81114" x="6831013" y="2949575"/>
          <p14:tracePt t="81122" x="6831013" y="3025775"/>
          <p14:tracePt t="81127" x="6831013" y="3135313"/>
          <p14:tracePt t="81135" x="6831013" y="3279775"/>
          <p14:tracePt t="81143" x="6831013" y="3390900"/>
          <p14:tracePt t="81150" x="6831013" y="3475038"/>
          <p14:tracePt t="81157" x="6831013" y="3586163"/>
          <p14:tracePt t="81164" x="6838950" y="3748088"/>
          <p14:tracePt t="81173" x="6831013" y="3943350"/>
          <p14:tracePt t="81179" x="6823075" y="4087813"/>
          <p14:tracePt t="81186" x="6823075" y="4156075"/>
          <p14:tracePt t="81194" x="6831013" y="4232275"/>
          <p14:tracePt t="81201" x="6848475" y="4341813"/>
          <p14:tracePt t="81208" x="6856413" y="4460875"/>
          <p14:tracePt t="81216" x="6856413" y="4546600"/>
          <p14:tracePt t="81223" x="6881813" y="4614863"/>
          <p14:tracePt t="81231" x="6881813" y="4640263"/>
          <p14:tracePt t="81239" x="6907213" y="4699000"/>
          <p14:tracePt t="81245" x="6915150" y="4724400"/>
          <p14:tracePt t="81253" x="6942138" y="4802188"/>
          <p14:tracePt t="81260" x="6950075" y="4843463"/>
          <p14:tracePt t="81269" x="6983413" y="4937125"/>
          <p14:tracePt t="81274" x="7043738" y="5056188"/>
          <p14:tracePt t="81282" x="7059613" y="5116513"/>
          <p14:tracePt t="81290" x="7094538" y="5167313"/>
          <p14:tracePt t="81297" x="7145338" y="5192713"/>
          <p14:tracePt t="81304" x="7196138" y="5260975"/>
          <p14:tracePt t="81312" x="7264400" y="5302250"/>
          <p14:tracePt t="81319" x="7315200" y="5353050"/>
          <p14:tracePt t="81326" x="7366000" y="5395913"/>
          <p14:tracePt t="81333" x="7400925" y="5456238"/>
          <p14:tracePt t="81340" x="7426325" y="5507038"/>
          <p14:tracePt t="81348" x="7477125" y="5575300"/>
          <p14:tracePt t="81355" x="7527925" y="5600700"/>
          <p14:tracePt t="81362" x="7596188" y="5641975"/>
          <p14:tracePt t="81370" x="7654925" y="5668963"/>
          <p14:tracePt t="81378" x="7799388" y="5684838"/>
          <p14:tracePt t="81386" x="7859713" y="5710238"/>
          <p14:tracePt t="81392" x="7961313" y="5753100"/>
          <p14:tracePt t="81399" x="8062913" y="5753100"/>
          <p14:tracePt t="81407" x="8189913" y="5753100"/>
          <p14:tracePt t="81414" x="8318500" y="5753100"/>
          <p14:tracePt t="81422" x="8369300" y="5753100"/>
          <p14:tracePt t="81429" x="8420100" y="5753100"/>
          <p14:tracePt t="81436" x="8445500" y="5753100"/>
          <p14:tracePt t="81443" x="8470900" y="5753100"/>
          <p14:tracePt t="81452" x="8504238" y="5745163"/>
          <p14:tracePt t="81458" x="8547100" y="5735638"/>
          <p14:tracePt t="81465" x="8615363" y="5702300"/>
          <p14:tracePt t="81473" x="8716963" y="5694363"/>
          <p14:tracePt t="81480" x="8894763" y="5668963"/>
          <p14:tracePt t="81487" x="8921750" y="5668963"/>
          <p14:tracePt t="81494" x="8988425" y="5659438"/>
          <p14:tracePt t="81502" x="9091613" y="5626100"/>
          <p14:tracePt t="81509" x="9193213" y="5600700"/>
          <p14:tracePt t="81517" x="9286875" y="5591175"/>
          <p14:tracePt t="81523" x="9353550" y="5575300"/>
          <p14:tracePt t="81531" x="9456738" y="5549900"/>
          <p14:tracePt t="81538" x="9490075" y="5540375"/>
          <p14:tracePt t="81545" x="9550400" y="5507038"/>
          <p14:tracePt t="81553" x="9626600" y="5472113"/>
          <p14:tracePt t="81560" x="9796463" y="5421313"/>
          <p14:tracePt t="81569" x="9872663" y="5380038"/>
          <p14:tracePt t="81575" x="9974263" y="5319713"/>
          <p14:tracePt t="81582" x="10017125" y="5294313"/>
          <p14:tracePt t="81590" x="10050463" y="5276850"/>
          <p14:tracePt t="81597" x="10126663" y="5243513"/>
          <p14:tracePt t="81604" x="10204450" y="5192713"/>
          <p14:tracePt t="81611" x="10271125" y="5132388"/>
          <p14:tracePt t="81619" x="10348913" y="5056188"/>
          <p14:tracePt t="81626" x="10425113" y="4987925"/>
          <p14:tracePt t="81633" x="10493375" y="4911725"/>
          <p14:tracePt t="81641" x="10569575" y="4775200"/>
          <p14:tracePt t="81649" x="10612438" y="4708525"/>
          <p14:tracePt t="81655" x="10679113" y="4640263"/>
          <p14:tracePt t="81663" x="10782300" y="4478338"/>
          <p14:tracePt t="81669" x="10823575" y="4419600"/>
          <p14:tracePt t="81677" x="10909300" y="4308475"/>
          <p14:tracePt t="81686" x="10977563" y="4232275"/>
          <p14:tracePt t="81692" x="11044238" y="4164013"/>
          <p14:tracePt t="81700" x="11096625" y="4087813"/>
          <p14:tracePt t="81707" x="11129963" y="4052888"/>
          <p14:tracePt t="81714" x="11172825" y="3986213"/>
          <p14:tracePt t="81721" x="11223625" y="3925888"/>
          <p14:tracePt t="81728" x="11256963" y="3875088"/>
          <p14:tracePt t="81736" x="11282363" y="3806825"/>
          <p14:tracePt t="81743" x="11333163" y="3756025"/>
          <p14:tracePt t="81751" x="11368088" y="3697288"/>
          <p14:tracePt t="81758" x="11401425" y="3636963"/>
          <p14:tracePt t="81765" x="11444288" y="3568700"/>
          <p14:tracePt t="81773" x="11477625" y="3492500"/>
          <p14:tracePt t="81780" x="11512550" y="3408363"/>
          <p14:tracePt t="81787" x="11512550" y="3263900"/>
          <p14:tracePt t="81794" x="11520488" y="3203575"/>
          <p14:tracePt t="81802" x="11588750" y="3016250"/>
          <p14:tracePt t="81809" x="11596688" y="2965450"/>
          <p14:tracePt t="81817" x="11606213" y="2863850"/>
          <p14:tracePt t="81824" x="11606213" y="2795588"/>
          <p14:tracePt t="81831" x="11606213" y="2736850"/>
          <p14:tracePt t="81838" x="11588750" y="2686050"/>
          <p14:tracePt t="81845" x="11545888" y="2625725"/>
          <p14:tracePt t="81852" x="11520488" y="2574925"/>
          <p14:tracePt t="81859" x="11477625" y="2498725"/>
          <p14:tracePt t="81866" x="11385550" y="2430463"/>
          <p14:tracePt t="81874" x="11307763" y="2371725"/>
          <p14:tracePt t="81881" x="11241088" y="2268538"/>
          <p14:tracePt t="81889" x="11172825" y="2174875"/>
          <p14:tracePt t="81896" x="11079163" y="2022475"/>
          <p14:tracePt t="81903" x="11036300" y="1971675"/>
          <p14:tracePt t="81910" x="10968038" y="1903413"/>
          <p14:tracePt t="81918" x="10926763" y="1870075"/>
          <p14:tracePt t="81925" x="10848975" y="1827213"/>
          <p14:tracePt t="81933" x="10823575" y="1801813"/>
          <p14:tracePt t="81940" x="10756900" y="1784350"/>
          <p14:tracePt t="81947" x="10739438" y="1776413"/>
          <p14:tracePt t="81955" x="10714038" y="1758950"/>
          <p14:tracePt t="81962" x="10679113" y="1741488"/>
          <p14:tracePt t="81969" x="10628313" y="1716088"/>
          <p14:tracePt t="81977" x="10509250" y="1657350"/>
          <p14:tracePt t="81988" x="10339388" y="1571625"/>
          <p14:tracePt t="81992" x="10245725" y="1563688"/>
          <p14:tracePt t="81999" x="10179050" y="1538288"/>
          <p14:tracePt t="82006" x="10126663" y="1512888"/>
          <p14:tracePt t="82014" x="10059988" y="1470025"/>
          <p14:tracePt t="82021" x="10042525" y="1452563"/>
          <p14:tracePt t="82029" x="9956800" y="1427163"/>
          <p14:tracePt t="82036" x="9898063" y="1411288"/>
          <p14:tracePt t="82043" x="9839325" y="1385888"/>
          <p14:tracePt t="82052" x="9779000" y="1376363"/>
          <p14:tracePt t="82058" x="9728200" y="1360488"/>
          <p14:tracePt t="82066" x="9702800" y="1360488"/>
          <p14:tracePt t="82073" x="9652000" y="1343025"/>
          <p14:tracePt t="82080" x="9566275" y="1333500"/>
          <p14:tracePt t="82087" x="9421813" y="1325563"/>
          <p14:tracePt t="82094" x="9312275" y="1308100"/>
          <p14:tracePt t="82102" x="9226550" y="1308100"/>
          <p14:tracePt t="82109" x="9150350" y="1292225"/>
          <p14:tracePt t="82117" x="9124950" y="1282700"/>
          <p14:tracePt t="82124" x="9107488" y="1274763"/>
          <p14:tracePt t="82131" x="9039225" y="1266825"/>
          <p14:tracePt t="82140" x="8963025" y="1266825"/>
          <p14:tracePt t="82146" x="8894763" y="1266825"/>
          <p14:tracePt t="82153" x="8810625" y="1266825"/>
          <p14:tracePt t="82161" x="8724900" y="1266825"/>
          <p14:tracePt t="82169" x="8648700" y="1266825"/>
          <p14:tracePt t="82176" x="8597900" y="1266825"/>
          <p14:tracePt t="82183" x="8420100" y="1249363"/>
          <p14:tracePt t="82190" x="8266113" y="1257300"/>
          <p14:tracePt t="82197" x="8181975" y="1266825"/>
          <p14:tracePt t="82205" x="8121650" y="1266825"/>
          <p14:tracePt t="82212" x="8062913" y="1266825"/>
          <p14:tracePt t="82220" x="8020050" y="1266825"/>
          <p14:tracePt t="82227" x="7943850" y="1266825"/>
          <p14:tracePt t="82236" x="7875588" y="1266825"/>
          <p14:tracePt t="82242" x="7816850" y="1266825"/>
          <p14:tracePt t="82250" x="7756525" y="1266825"/>
          <p14:tracePt t="82257" x="7688263" y="1274763"/>
          <p14:tracePt t="82264" x="7646988" y="1274763"/>
          <p14:tracePt t="82272" x="7586663" y="1292225"/>
          <p14:tracePt t="82279" x="7467600" y="1333500"/>
          <p14:tracePt t="82286" x="7307263" y="1360488"/>
          <p14:tracePt t="82294" x="7196138" y="1385888"/>
          <p14:tracePt t="82303" x="7170738" y="1393825"/>
          <p14:tracePt t="82308" x="7137400" y="1401763"/>
          <p14:tracePt t="82316" x="7112000" y="1411288"/>
          <p14:tracePt t="82323" x="7094538" y="1419225"/>
          <p14:tracePt t="82330" x="7094538" y="1427163"/>
          <p14:tracePt t="82337" x="7069138" y="1444625"/>
          <p14:tracePt t="82345" x="7043738" y="1452563"/>
          <p14:tracePt t="82353" x="7026275" y="1470025"/>
          <p14:tracePt t="82359" x="6958013" y="1512888"/>
          <p14:tracePt t="82367" x="6864350" y="1546225"/>
          <p14:tracePt t="82374" x="6780213" y="1581150"/>
          <p14:tracePt t="82382" x="6729413" y="1622425"/>
          <p14:tracePt t="82389" x="6686550" y="1639888"/>
          <p14:tracePt t="82396" x="6669088" y="1665288"/>
          <p14:tracePt t="82403" x="6653213" y="1682750"/>
          <p14:tracePt t="82411" x="6635750" y="1700213"/>
          <p14:tracePt t="82419" x="6610350" y="1716088"/>
          <p14:tracePt t="82425" x="6600825" y="1725613"/>
          <p14:tracePt t="82440" x="6592888" y="1733550"/>
          <p14:tracePt t="82448" x="6584950" y="1741488"/>
          <p14:tracePt t="82455" x="6584950" y="1751013"/>
          <p14:tracePt t="82462" x="6550025" y="1801813"/>
          <p14:tracePt t="82470" x="6456363" y="1954213"/>
          <p14:tracePt t="82477" x="6389688" y="2141538"/>
          <p14:tracePt t="82486" x="6329363" y="2293938"/>
          <p14:tracePt t="82491" x="6296025" y="2371725"/>
          <p14:tracePt t="82499" x="6210300" y="2566988"/>
          <p14:tracePt t="82506" x="6167438" y="2762250"/>
          <p14:tracePt t="82514" x="6100763" y="3025775"/>
          <p14:tracePt t="82521" x="6100763" y="3109913"/>
          <p14:tracePt t="82529" x="6091238" y="3221038"/>
          <p14:tracePt t="82536" x="6083300" y="3373438"/>
          <p14:tracePt t="82543" x="6065838" y="3535363"/>
          <p14:tracePt t="82552" x="6057900" y="3594100"/>
          <p14:tracePt t="82558" x="6057900" y="3611563"/>
          <p14:tracePt t="82565" x="6057900" y="3646488"/>
          <p14:tracePt t="82573" x="6057900" y="3671888"/>
          <p14:tracePt t="82580" x="6057900" y="3687763"/>
          <p14:tracePt t="82587" x="6065838" y="3722688"/>
          <p14:tracePt t="82595" x="6075363" y="3773488"/>
          <p14:tracePt t="82603" x="6116638" y="3857625"/>
          <p14:tracePt t="82609" x="6184900" y="4027488"/>
          <p14:tracePt t="82619" x="6210300" y="4105275"/>
          <p14:tracePt t="82624" x="6261100" y="4171950"/>
          <p14:tracePt t="82632" x="6303963" y="4249738"/>
          <p14:tracePt t="82639" x="6380163" y="4368800"/>
          <p14:tracePt t="82646" x="6423025" y="4486275"/>
          <p14:tracePt t="82653" x="6448425" y="4572000"/>
          <p14:tracePt t="82661" x="6483350" y="4657725"/>
          <p14:tracePt t="82669" x="6483350" y="4683125"/>
          <p14:tracePt t="82676" x="6491288" y="4708525"/>
          <p14:tracePt t="82683" x="6499225" y="4741863"/>
          <p14:tracePt t="82690" x="6508750" y="4767263"/>
          <p14:tracePt t="82698" x="6516688" y="4784725"/>
          <p14:tracePt t="82705" x="6534150" y="4818063"/>
          <p14:tracePt t="82713" x="6575425" y="4886325"/>
          <p14:tracePt t="82720" x="6626225" y="4972050"/>
          <p14:tracePt t="82727" x="6737350" y="5099050"/>
          <p14:tracePt t="82735" x="6881813" y="5208588"/>
          <p14:tracePt t="82742" x="6950075" y="5260975"/>
          <p14:tracePt t="82749" x="7069138" y="5337175"/>
          <p14:tracePt t="82757" x="7085013" y="5353050"/>
          <p14:tracePt t="82764" x="7119938" y="5380038"/>
          <p14:tracePt t="82771" x="7162800" y="5430838"/>
          <p14:tracePt t="82779" x="7221538" y="5456238"/>
          <p14:tracePt t="82786" x="7264400" y="5497513"/>
          <p14:tracePt t="82794" x="7323138" y="5532438"/>
          <p14:tracePt t="82803" x="7358063" y="5549900"/>
          <p14:tracePt t="82808" x="7391400" y="5549900"/>
          <p14:tracePt t="82816" x="7459663" y="5565775"/>
          <p14:tracePt t="82823" x="7535863" y="5608638"/>
          <p14:tracePt t="82830" x="7570788" y="5626100"/>
          <p14:tracePt t="82838" x="7697788" y="5676900"/>
          <p14:tracePt t="82845" x="7875588" y="5702300"/>
          <p14:tracePt t="82853" x="8012113" y="5735638"/>
          <p14:tracePt t="82860" x="8070850" y="5753100"/>
          <p14:tracePt t="82869" x="8147050" y="5788025"/>
          <p14:tracePt t="82874" x="8207375" y="5795963"/>
          <p14:tracePt t="82882" x="8250238" y="5795963"/>
          <p14:tracePt t="82890" x="8308975" y="5795963"/>
          <p14:tracePt t="82896" x="8369300" y="5795963"/>
          <p14:tracePt t="82903" x="8462963" y="5795963"/>
          <p14:tracePt t="82911" x="8539163" y="5795963"/>
          <p14:tracePt t="82919" x="8580438" y="5795963"/>
          <p14:tracePt t="82926" x="8640763" y="5795963"/>
          <p14:tracePt t="82933" x="8734425" y="5795963"/>
          <p14:tracePt t="82940" x="8912225" y="5778500"/>
          <p14:tracePt t="82948" x="9039225" y="5778500"/>
          <p14:tracePt t="82955" x="9117013" y="5778500"/>
          <p14:tracePt t="82962" x="9183688" y="5778500"/>
          <p14:tracePt t="82970" x="9218613" y="5778500"/>
          <p14:tracePt t="82977" x="9261475" y="5770563"/>
          <p14:tracePt t="82987" x="9320213" y="5745163"/>
          <p14:tracePt t="82991" x="9405938" y="5694363"/>
          <p14:tracePt t="82999" x="9472613" y="5668963"/>
          <p14:tracePt t="83006" x="9540875" y="5634038"/>
          <p14:tracePt t="83013" x="9617075" y="5575300"/>
          <p14:tracePt t="83020" x="9667875" y="5532438"/>
          <p14:tracePt t="83028" x="9736138" y="5481638"/>
          <p14:tracePt t="83036" x="9839325" y="5421313"/>
          <p14:tracePt t="83042" x="9966325" y="5362575"/>
          <p14:tracePt t="83050" x="10101263" y="5302250"/>
          <p14:tracePt t="83057" x="10161588" y="5286375"/>
          <p14:tracePt t="83065" x="10212388" y="5243513"/>
          <p14:tracePt t="83072" x="10263188" y="5208588"/>
          <p14:tracePt t="83080" x="10331450" y="5132388"/>
          <p14:tracePt t="83086" x="10407650" y="5081588"/>
          <p14:tracePt t="83094" x="10483850" y="5013325"/>
          <p14:tracePt t="83103" x="10552113" y="4946650"/>
          <p14:tracePt t="83108" x="10637838" y="4860925"/>
          <p14:tracePt t="83116" x="10688638" y="4810125"/>
          <p14:tracePt t="83123" x="10721975" y="4775200"/>
          <p14:tracePt t="83131" x="10764838" y="4708525"/>
          <p14:tracePt t="83137" x="10848975" y="4640263"/>
          <p14:tracePt t="83145" x="10901363" y="4538663"/>
          <p14:tracePt t="83153" x="10960100" y="4435475"/>
          <p14:tracePt t="83160" x="11002963" y="4359275"/>
          <p14:tracePt t="83169" x="11079163" y="4224338"/>
          <p14:tracePt t="83174" x="11096625" y="4189413"/>
          <p14:tracePt t="83182" x="11129963" y="4113213"/>
          <p14:tracePt t="83189" x="11137900" y="3986213"/>
          <p14:tracePt t="83197" x="11172825" y="3935413"/>
          <p14:tracePt t="83203" x="11188700" y="3832225"/>
          <p14:tracePt t="83211" x="11215688" y="3773488"/>
          <p14:tracePt t="83219" x="11249025" y="3705225"/>
          <p14:tracePt t="83226" x="11266488" y="3662363"/>
          <p14:tracePt t="83233" x="11274425" y="3629025"/>
          <p14:tracePt t="83240" x="11282363" y="3594100"/>
          <p14:tracePt t="83247" x="11299825" y="3543300"/>
          <p14:tracePt t="83255" x="11299825" y="3475038"/>
          <p14:tracePt t="83262" x="11299825" y="3373438"/>
          <p14:tracePt t="83270" x="11299825" y="3330575"/>
          <p14:tracePt t="83277" x="11299825" y="3263900"/>
          <p14:tracePt t="83285" x="11299825" y="3203575"/>
          <p14:tracePt t="83291" x="11299825" y="3160713"/>
          <p14:tracePt t="83299" x="11307763" y="3109913"/>
          <p14:tracePt t="83306" x="11307763" y="3059113"/>
          <p14:tracePt t="83313" x="11307763" y="2982913"/>
          <p14:tracePt t="83320" x="11282363" y="2863850"/>
          <p14:tracePt t="83328" x="11241088" y="2787650"/>
          <p14:tracePt t="83336" x="11206163" y="2736850"/>
          <p14:tracePt t="83343" x="11180763" y="2676525"/>
          <p14:tracePt t="83350" x="11172825" y="2660650"/>
          <p14:tracePt t="83357" x="11163300" y="2660650"/>
          <p14:tracePt t="83365" x="11155363" y="2660650"/>
          <p14:tracePt t="83380" x="11155363" y="2651125"/>
          <p14:tracePt t="83409" x="11147425" y="2633663"/>
          <p14:tracePt t="83416" x="10993438" y="2489200"/>
          <p14:tracePt t="83424" x="10993438" y="2481263"/>
          <p14:tracePt t="83432" x="10942638" y="2430463"/>
          <p14:tracePt t="83438" x="10866438" y="2328863"/>
          <p14:tracePt t="83447" x="10823575" y="2252663"/>
          <p14:tracePt t="83454" x="10807700" y="2184400"/>
          <p14:tracePt t="83460" x="10798175" y="2141538"/>
          <p14:tracePt t="83470" x="10790238" y="2116138"/>
          <p14:tracePt t="83476" x="10790238" y="2108200"/>
          <p14:tracePt t="83497" x="10782300" y="2108200"/>
          <p14:tracePt t="83512" x="10764838" y="2073275"/>
          <p14:tracePt t="83520" x="10688638" y="2022475"/>
          <p14:tracePt t="83525" x="10663238" y="1997075"/>
          <p14:tracePt t="83532" x="10442575" y="1844675"/>
          <p14:tracePt t="83540" x="10415588" y="1827213"/>
          <p14:tracePt t="83547" x="10339388" y="1766888"/>
          <p14:tracePt t="83554" x="10280650" y="1700213"/>
          <p14:tracePt t="83562" x="10245725" y="1665288"/>
          <p14:tracePt t="83569" x="10229850" y="1639888"/>
          <p14:tracePt t="83576" x="10220325" y="1631950"/>
          <p14:tracePt t="83585" x="10212388" y="1631950"/>
          <p14:tracePt t="83606" x="10204450" y="1631950"/>
          <p14:tracePt t="83613" x="10153650" y="1614488"/>
          <p14:tracePt t="83621" x="10042525" y="1589088"/>
          <p14:tracePt t="83628" x="9923463" y="1555750"/>
          <p14:tracePt t="83635" x="9839325" y="1538288"/>
          <p14:tracePt t="83643" x="9786938" y="1530350"/>
          <p14:tracePt t="83652" x="9710738" y="1512888"/>
          <p14:tracePt t="83657" x="9667875" y="1504950"/>
          <p14:tracePt t="83665" x="9583738" y="1470025"/>
          <p14:tracePt t="83672" x="9507538" y="1436688"/>
          <p14:tracePt t="83680" x="9439275" y="1419225"/>
          <p14:tracePt t="83687" x="9380538" y="1393825"/>
          <p14:tracePt t="83695" x="9337675" y="1343025"/>
          <p14:tracePt t="83702" x="9286875" y="1292225"/>
          <p14:tracePt t="83709" x="9261475" y="1241425"/>
          <p14:tracePt t="83717" x="9218613" y="1206500"/>
          <p14:tracePt t="83724" x="9193213" y="1163638"/>
          <p14:tracePt t="83731" x="9167813" y="1138238"/>
          <p14:tracePt t="83739" x="9091613" y="1112838"/>
          <p14:tracePt t="83746" x="9064625" y="1104900"/>
          <p14:tracePt t="83754" x="9039225" y="1096963"/>
          <p14:tracePt t="83761" x="9013825" y="1087438"/>
          <p14:tracePt t="83769" x="8988425" y="1087438"/>
          <p14:tracePt t="83776" x="8980488" y="1087438"/>
          <p14:tracePt t="83783" x="8963025" y="1087438"/>
          <p14:tracePt t="83790" x="8955088" y="1087438"/>
          <p14:tracePt t="83805" x="8947150" y="1087438"/>
          <p14:tracePt t="83812" x="8937625" y="1087438"/>
          <p14:tracePt t="83820" x="8929688" y="1087438"/>
          <p14:tracePt t="84522" x="8912225" y="1087438"/>
          <p14:tracePt t="84529" x="8894763" y="1079500"/>
          <p14:tracePt t="84536" x="8886825" y="1079500"/>
          <p14:tracePt t="84544" x="8853488" y="1069975"/>
          <p14:tracePt t="84554" x="8802688" y="1062038"/>
          <p14:tracePt t="84559" x="8734425" y="1036638"/>
          <p14:tracePt t="84566" x="8709025" y="1036638"/>
          <p14:tracePt t="84574" x="8632825" y="1028700"/>
          <p14:tracePt t="84581" x="8555038" y="1028700"/>
          <p14:tracePt t="84588" x="8513763" y="1019175"/>
          <p14:tracePt t="84595" x="8453438" y="1011238"/>
          <p14:tracePt t="84604" x="8428038" y="985838"/>
          <p14:tracePt t="84610" x="8343900" y="968375"/>
          <p14:tracePt t="84619" x="8266113" y="968375"/>
          <p14:tracePt t="84624" x="8232775" y="960438"/>
          <p14:tracePt t="84633" x="8189913" y="942975"/>
          <p14:tracePt t="84639" x="8156575" y="942975"/>
          <p14:tracePt t="84647" x="8139113" y="942975"/>
          <p14:tracePt t="84654" x="8113713" y="942975"/>
          <p14:tracePt t="84662" x="8088313" y="942975"/>
          <p14:tracePt t="84670" x="8080375" y="942975"/>
          <p14:tracePt t="84676" x="8062913" y="942975"/>
          <p14:tracePt t="84684" x="8037513" y="942975"/>
          <p14:tracePt t="84690" x="7986713" y="942975"/>
          <p14:tracePt t="84698" x="7900988" y="952500"/>
          <p14:tracePt t="84706" x="7824788" y="960438"/>
          <p14:tracePt t="84713" x="7715250" y="968375"/>
          <p14:tracePt t="84721" x="7654925" y="993775"/>
          <p14:tracePt t="84728" x="7629525" y="993775"/>
          <p14:tracePt t="84737" x="7570788" y="1011238"/>
          <p14:tracePt t="84742" x="7561263" y="1011238"/>
          <p14:tracePt t="84750" x="7535863" y="1019175"/>
          <p14:tracePt t="84757" x="7502525" y="1028700"/>
          <p14:tracePt t="84765" x="7442200" y="1054100"/>
          <p14:tracePt t="84772" x="7323138" y="1079500"/>
          <p14:tracePt t="84780" x="7162800" y="1122363"/>
          <p14:tracePt t="84787" x="7102475" y="1138238"/>
          <p14:tracePt t="84794" x="7026275" y="1163638"/>
          <p14:tracePt t="84804" x="6975475" y="1181100"/>
          <p14:tracePt t="84809" x="6915150" y="1223963"/>
          <p14:tracePt t="84816" x="6856413" y="1241425"/>
          <p14:tracePt t="84825" x="6831013" y="1249363"/>
          <p14:tracePt t="84831" x="6805613" y="1257300"/>
          <p14:tracePt t="84838" x="6805613" y="1266825"/>
          <p14:tracePt t="84845" x="6797675" y="1266825"/>
          <p14:tracePt t="84852" x="6780213" y="1266825"/>
          <p14:tracePt t="84867" x="6770688" y="1266825"/>
          <p14:tracePt t="84993" x="6788150" y="1266825"/>
          <p14:tracePt t="85000" x="6797675" y="1266825"/>
          <p14:tracePt t="85264" x="6780213" y="1274763"/>
          <p14:tracePt t="85272" x="6754813" y="1292225"/>
          <p14:tracePt t="85278" x="6737350" y="1308100"/>
          <p14:tracePt t="85287" x="6719888" y="1333500"/>
          <p14:tracePt t="85293" x="6704013" y="1350963"/>
          <p14:tracePt t="85301" x="6694488" y="1360488"/>
          <p14:tracePt t="85308" x="6686550" y="1360488"/>
          <p14:tracePt t="85316" x="6653213" y="1376363"/>
          <p14:tracePt t="85323" x="6635750" y="1393825"/>
          <p14:tracePt t="85330" x="6610350" y="1419225"/>
          <p14:tracePt t="85337" x="6584950" y="1436688"/>
          <p14:tracePt t="85345" x="6550025" y="1462088"/>
          <p14:tracePt t="85353" x="6524625" y="1477963"/>
          <p14:tracePt t="85360" x="6499225" y="1512888"/>
          <p14:tracePt t="85368" x="6448425" y="1563688"/>
          <p14:tracePt t="85374" x="6430963" y="1597025"/>
          <p14:tracePt t="85381" x="6397625" y="1649413"/>
          <p14:tracePt t="85389" x="6372225" y="1682750"/>
          <p14:tracePt t="85397" x="6354763" y="1708150"/>
          <p14:tracePt t="85404" x="6346825" y="1733550"/>
          <p14:tracePt t="85411" x="6329363" y="1766888"/>
          <p14:tracePt t="85420" x="6321425" y="1784350"/>
          <p14:tracePt t="85425" x="6321425" y="1793875"/>
          <p14:tracePt t="85433" x="6303963" y="1801813"/>
          <p14:tracePt t="85441" x="6296025" y="1819275"/>
          <p14:tracePt t="85448" x="6296025" y="1827213"/>
          <p14:tracePt t="85462" x="6296025" y="1844675"/>
          <p14:tracePt t="85470" x="6296025" y="1852613"/>
          <p14:tracePt t="85477" x="6286500" y="1870075"/>
          <p14:tracePt t="85486" x="6286500" y="1885950"/>
          <p14:tracePt t="85492" x="6286500" y="1911350"/>
          <p14:tracePt t="85499" x="6286500" y="1938338"/>
          <p14:tracePt t="85507" x="6278563" y="1963738"/>
          <p14:tracePt t="85514" x="6278563" y="1997075"/>
          <p14:tracePt t="85521" x="6278563" y="2014538"/>
          <p14:tracePt t="85528" x="6270625" y="2039938"/>
          <p14:tracePt t="85537" x="6270625" y="2073275"/>
          <p14:tracePt t="85543" x="6270625" y="2082800"/>
          <p14:tracePt t="85551" x="6270625" y="2098675"/>
          <p14:tracePt t="85557" x="6270625" y="2116138"/>
          <p14:tracePt t="85565" x="6270625" y="2124075"/>
          <p14:tracePt t="85572" x="6270625" y="2133600"/>
          <p14:tracePt t="85580" x="6270625" y="2141538"/>
          <p14:tracePt t="85587" x="6270625" y="2159000"/>
          <p14:tracePt t="85594" x="6278563" y="2174875"/>
          <p14:tracePt t="85604" x="6286500" y="2174875"/>
          <p14:tracePt t="85609" x="6296025" y="2184400"/>
          <p14:tracePt t="85618" x="6303963" y="2192338"/>
          <p14:tracePt t="85623" x="6311900" y="2200275"/>
          <p14:tracePt t="85653" x="6311900" y="2209800"/>
          <p14:tracePt t="85682" x="6321425" y="2209800"/>
          <p14:tracePt t="85704" x="6338888" y="2227263"/>
          <p14:tracePt t="85712" x="6354763" y="2243138"/>
          <p14:tracePt t="85719" x="6389688" y="2252663"/>
          <p14:tracePt t="85726" x="6397625" y="2260600"/>
          <p14:tracePt t="85734" x="6423025" y="2268538"/>
          <p14:tracePt t="85741" x="6440488" y="2286000"/>
          <p14:tracePt t="85749" x="6456363" y="2293938"/>
          <p14:tracePt t="85764" x="6456363" y="2303463"/>
          <p14:tracePt t="85785" x="6465888" y="2303463"/>
          <p14:tracePt t="85815" x="6499225" y="2303463"/>
          <p14:tracePt t="85822" x="6559550" y="2311400"/>
          <p14:tracePt t="85829" x="6600825" y="2328863"/>
          <p14:tracePt t="85837" x="6626225" y="2336800"/>
          <p14:tracePt t="85844" x="6653213" y="2354263"/>
          <p14:tracePt t="85854" x="6669088" y="2371725"/>
          <p14:tracePt t="85858" x="6678613" y="2379663"/>
          <p14:tracePt t="85865" x="6678613" y="2387600"/>
          <p14:tracePt t="85968" x="6704013" y="2397125"/>
          <p14:tracePt t="85975" x="6711950" y="2397125"/>
          <p14:tracePt t="85986" x="6719888" y="2397125"/>
          <p14:tracePt t="85992" x="6737350" y="2405063"/>
          <p14:tracePt t="86033" x="6762750" y="2405063"/>
          <p14:tracePt t="86049" x="6780213" y="2405063"/>
          <p14:tracePt t="86056" x="6797675" y="2405063"/>
          <p14:tracePt t="86063" x="6838950" y="2405063"/>
          <p14:tracePt t="86071" x="6873875" y="2405063"/>
          <p14:tracePt t="86078" x="6899275" y="2405063"/>
          <p14:tracePt t="86087" x="6932613" y="2405063"/>
          <p14:tracePt t="86093" x="6932613" y="2413000"/>
          <p14:tracePt t="86114" x="6932613" y="2422525"/>
          <p14:tracePt t="86247" x="6907213" y="2422525"/>
          <p14:tracePt t="86255" x="6899275" y="2422525"/>
          <p14:tracePt t="86262" x="6889750" y="2422525"/>
          <p14:tracePt t="86284" x="6881813" y="2422525"/>
          <p14:tracePt t="86395" x="6873875" y="2422525"/>
          <p14:tracePt t="86409" x="6864350" y="2422525"/>
          <p14:tracePt t="86416" x="6831013" y="2422525"/>
          <p14:tracePt t="86424" x="6788150" y="2422525"/>
          <p14:tracePt t="86430" x="6770688" y="2422525"/>
          <p14:tracePt t="86438" x="6762750" y="2422525"/>
          <p14:tracePt t="86445" x="6754813" y="2422525"/>
          <p14:tracePt t="86453" x="6745288" y="2422525"/>
          <p14:tracePt t="86460" x="6737350" y="2422525"/>
          <p14:tracePt t="86556" x="6745288" y="2422525"/>
          <p14:tracePt t="86562" x="6788150" y="2422525"/>
          <p14:tracePt t="86569" x="6823075" y="2422525"/>
          <p14:tracePt t="86577" x="6873875" y="2422525"/>
          <p14:tracePt t="86584" x="6907213" y="2438400"/>
          <p14:tracePt t="86591" x="6958013" y="2447925"/>
          <p14:tracePt t="86599" x="6992938" y="2447925"/>
          <p14:tracePt t="86606" x="7000875" y="2447925"/>
          <p14:tracePt t="86613" x="7008813" y="2447925"/>
          <p14:tracePt t="86621" x="7008813" y="2455863"/>
          <p14:tracePt t="86899" x="7018338" y="2455863"/>
          <p14:tracePt t="86906" x="7059613" y="2430463"/>
          <p14:tracePt t="86914" x="7112000" y="2422525"/>
          <p14:tracePt t="86920" x="7145338" y="2413000"/>
          <p14:tracePt t="86928" x="7162800" y="2413000"/>
          <p14:tracePt t="86937" x="7178675" y="2405063"/>
          <p14:tracePt t="86943" x="7188200" y="2405063"/>
          <p14:tracePt t="87046" x="7178675" y="2397125"/>
          <p14:tracePt t="87054" x="7145338" y="2387600"/>
          <p14:tracePt t="87060" x="7119938" y="2371725"/>
          <p14:tracePt t="87070" x="7102475" y="2371725"/>
          <p14:tracePt t="87074" x="7077075" y="2371725"/>
          <p14:tracePt t="87082" x="7069138" y="2371725"/>
          <p14:tracePt t="87097" x="7059613" y="2371725"/>
          <p14:tracePt t="87134" x="7051675" y="2371725"/>
          <p14:tracePt t="87149" x="7043738" y="2371725"/>
          <p14:tracePt t="87171" x="7034213" y="2371725"/>
          <p14:tracePt t="87178" x="7026275" y="2371725"/>
          <p14:tracePt t="87185" x="7018338" y="2371725"/>
          <p14:tracePt t="87193" x="7008813" y="2371725"/>
          <p14:tracePt t="87201" x="7000875" y="2371725"/>
          <p14:tracePt t="87215" x="7000875" y="2379663"/>
          <p14:tracePt t="87222" x="6975475" y="2387600"/>
          <p14:tracePt t="87230" x="6958013" y="2405063"/>
          <p14:tracePt t="87237" x="6950075" y="2413000"/>
          <p14:tracePt t="87244" x="6932613" y="2447925"/>
          <p14:tracePt t="87254" x="6924675" y="2455863"/>
          <p14:tracePt t="87259" x="6915150" y="2463800"/>
          <p14:tracePt t="87266" x="6915150" y="2473325"/>
          <p14:tracePt t="87295" x="6915150" y="2489200"/>
          <p14:tracePt t="87303" x="6932613" y="2506663"/>
          <p14:tracePt t="87310" x="6950075" y="2506663"/>
          <p14:tracePt t="87319" x="6958013" y="2516188"/>
          <p14:tracePt t="87324" x="6983413" y="2524125"/>
          <p14:tracePt t="87332" x="7000875" y="2532063"/>
          <p14:tracePt t="87339" x="7034213" y="2532063"/>
          <p14:tracePt t="87347" x="7051675" y="2541588"/>
          <p14:tracePt t="87354" x="7069138" y="2541588"/>
          <p14:tracePt t="87376" x="7077075" y="2541588"/>
          <p14:tracePt t="87478" x="7051675" y="2541588"/>
          <p14:tracePt t="87485" x="7000875" y="2532063"/>
          <p14:tracePt t="87494" x="6942138" y="2516188"/>
          <p14:tracePt t="87502" x="6915150" y="2516188"/>
          <p14:tracePt t="87508" x="6889750" y="2516188"/>
          <p14:tracePt t="87522" x="6881813" y="2516188"/>
          <p14:tracePt t="87530" x="6873875" y="2516188"/>
          <p14:tracePt t="87596" x="6915150" y="2506663"/>
          <p14:tracePt t="87603" x="7000875" y="2506663"/>
          <p14:tracePt t="87610" x="7043738" y="2489200"/>
          <p14:tracePt t="87617" x="7102475" y="2489200"/>
          <p14:tracePt t="87624" x="7145338" y="2489200"/>
          <p14:tracePt t="87632" x="7162800" y="2489200"/>
          <p14:tracePt t="87727" x="7145338" y="2489200"/>
          <p14:tracePt t="87735" x="7094538" y="2489200"/>
          <p14:tracePt t="87742" x="7034213" y="2489200"/>
          <p14:tracePt t="87749" x="7018338" y="2489200"/>
          <p14:tracePt t="87756" x="6992938" y="2498725"/>
          <p14:tracePt t="87764" x="6975475" y="2506663"/>
          <p14:tracePt t="87771" x="6967538" y="2506663"/>
          <p14:tracePt t="87837" x="7026275" y="2532063"/>
          <p14:tracePt t="87845" x="7094538" y="2557463"/>
          <p14:tracePt t="87852" x="7229475" y="2592388"/>
          <p14:tracePt t="87860" x="7264400" y="2608263"/>
          <p14:tracePt t="87866" x="7297738" y="2617788"/>
          <p14:tracePt t="87874" x="7315200" y="2625725"/>
          <p14:tracePt t="87880" x="7315200" y="2633663"/>
          <p14:tracePt t="87887" x="7315200" y="2643188"/>
          <p14:tracePt t="87895" x="7323138" y="2643188"/>
          <p14:tracePt t="87976" x="7315200" y="2643188"/>
          <p14:tracePt t="87985" x="7256463" y="2643188"/>
          <p14:tracePt t="87991" x="7145338" y="2617788"/>
          <p14:tracePt t="87998" x="7069138" y="2608263"/>
          <p14:tracePt t="88005" x="7008813" y="2600325"/>
          <p14:tracePt t="88013" x="6992938" y="2600325"/>
          <p14:tracePt t="88021" x="6983413" y="2600325"/>
          <p14:tracePt t="88027" x="6975475" y="2600325"/>
          <p14:tracePt t="88037" x="6967538" y="2600325"/>
          <p14:tracePt t="88093" x="6992938" y="2600325"/>
          <p14:tracePt t="88101" x="7077075" y="2600325"/>
          <p14:tracePt t="88108" x="7127875" y="2617788"/>
          <p14:tracePt t="88115" x="7188200" y="2643188"/>
          <p14:tracePt t="88123" x="7221538" y="2668588"/>
          <p14:tracePt t="88130" x="7239000" y="2686050"/>
          <p14:tracePt t="88137" x="7264400" y="2693988"/>
          <p14:tracePt t="88144" x="7272338" y="2701925"/>
          <p14:tracePt t="88225" x="7264400" y="2701925"/>
          <p14:tracePt t="88232" x="7239000" y="2693988"/>
          <p14:tracePt t="88240" x="7196138" y="2668588"/>
          <p14:tracePt t="88247" x="7162800" y="2643188"/>
          <p14:tracePt t="88254" x="7145338" y="2633663"/>
          <p14:tracePt t="88262" x="7137400" y="2625725"/>
          <p14:tracePt t="88306" x="7145338" y="2625725"/>
          <p14:tracePt t="88312" x="7188200" y="2625725"/>
          <p14:tracePt t="88320" x="7221538" y="2625725"/>
          <p14:tracePt t="88327" x="7229475" y="2625725"/>
          <p14:tracePt t="88337" x="7256463" y="2625725"/>
          <p14:tracePt t="88342" x="7264400" y="2625725"/>
          <p14:tracePt t="88349" x="7272338" y="2633663"/>
          <p14:tracePt t="88357" x="7272338" y="2643188"/>
          <p14:tracePt t="88452" x="7264400" y="2643188"/>
          <p14:tracePt t="88459" x="7239000" y="2633663"/>
          <p14:tracePt t="88466" x="7221538" y="2633663"/>
          <p14:tracePt t="88482" x="7213600" y="2633663"/>
          <p14:tracePt t="88489" x="7204075" y="2633663"/>
          <p14:tracePt t="88518" x="7213600" y="2643188"/>
          <p14:tracePt t="88525" x="7239000" y="2676525"/>
          <p14:tracePt t="88532" x="7281863" y="2727325"/>
          <p14:tracePt t="88540" x="7297738" y="2787650"/>
          <p14:tracePt t="88547" x="7315200" y="2838450"/>
          <p14:tracePt t="88554" x="7332663" y="2871788"/>
          <p14:tracePt t="88561" x="7358063" y="2897188"/>
          <p14:tracePt t="88570" x="7358063" y="2906713"/>
          <p14:tracePt t="88591" x="7358063" y="2914650"/>
          <p14:tracePt t="88664" x="7358063" y="2897188"/>
          <p14:tracePt t="88672" x="7340600" y="2871788"/>
          <p14:tracePt t="88678" x="7323138" y="2838450"/>
          <p14:tracePt t="88686" x="7307263" y="2813050"/>
          <p14:tracePt t="88693" x="7289800" y="2787650"/>
          <p14:tracePt t="88703" x="7264400" y="2778125"/>
          <p14:tracePt t="88708" x="7256463" y="2778125"/>
          <p14:tracePt t="88716" x="7246938" y="2778125"/>
          <p14:tracePt t="88737" x="7239000" y="2778125"/>
          <p14:tracePt t="88752" x="7229475" y="2778125"/>
          <p14:tracePt t="88759" x="7221538" y="2787650"/>
          <p14:tracePt t="88767" x="7221538" y="2813050"/>
          <p14:tracePt t="88774" x="7221538" y="2846388"/>
          <p14:tracePt t="88781" x="7221538" y="2889250"/>
          <p14:tracePt t="88788" x="7221538" y="2906713"/>
          <p14:tracePt t="88796" x="7221538" y="2940050"/>
          <p14:tracePt t="88804" x="7229475" y="2965450"/>
          <p14:tracePt t="88810" x="7229475" y="2990850"/>
          <p14:tracePt t="88820" x="7229475" y="3008313"/>
          <p14:tracePt t="88825" x="7229475" y="3025775"/>
          <p14:tracePt t="88832" x="7229475" y="3033713"/>
          <p14:tracePt t="88883" x="7239000" y="3033713"/>
          <p14:tracePt t="88905" x="7246938" y="3033713"/>
          <p14:tracePt t="88913" x="7256463" y="3025775"/>
          <p14:tracePt t="88920" x="7256463" y="3008313"/>
          <p14:tracePt t="88927" x="7264400" y="2990850"/>
          <p14:tracePt t="88937" x="7281863" y="2982913"/>
          <p14:tracePt t="88942" x="7281863" y="2974975"/>
          <p14:tracePt t="88950" x="7289800" y="2965450"/>
          <p14:tracePt t="88964" x="7297738" y="2957513"/>
          <p14:tracePt t="88971" x="7315200" y="2949575"/>
          <p14:tracePt t="88979" x="7332663" y="2940050"/>
          <p14:tracePt t="88989" x="7383463" y="2922588"/>
          <p14:tracePt t="88994" x="7408863" y="2922588"/>
          <p14:tracePt t="89001" x="7459663" y="2932113"/>
          <p14:tracePt t="89008" x="7493000" y="2949575"/>
          <p14:tracePt t="89014" x="7553325" y="2982913"/>
          <p14:tracePt t="89022" x="7596188" y="3008313"/>
          <p14:tracePt t="89029" x="7612063" y="3033713"/>
          <p14:tracePt t="89036" x="7637463" y="3051175"/>
          <p14:tracePt t="89044" x="7637463" y="3059113"/>
          <p14:tracePt t="89053" x="7646988" y="3067050"/>
          <p14:tracePt t="89058" x="7646988" y="3076575"/>
          <p14:tracePt t="89066" x="7646988" y="3084513"/>
          <p14:tracePt t="89088" x="7646988" y="3094038"/>
          <p14:tracePt t="89103" x="7646988" y="3101975"/>
          <p14:tracePt t="89110" x="7646988" y="3109913"/>
          <p14:tracePt t="89125" x="7621588" y="3119438"/>
          <p14:tracePt t="89132" x="7604125" y="3127375"/>
          <p14:tracePt t="89139" x="7586663" y="3135313"/>
          <p14:tracePt t="89147" x="7553325" y="3144838"/>
          <p14:tracePt t="89153" x="7527925" y="3152775"/>
          <p14:tracePt t="89161" x="7502525" y="3152775"/>
          <p14:tracePt t="89169" x="7477125" y="3160713"/>
          <p14:tracePt t="89175" x="7467600" y="3160713"/>
          <p14:tracePt t="89183" x="7459663" y="3160713"/>
          <p14:tracePt t="89242" x="7493000" y="3160713"/>
          <p14:tracePt t="89249" x="7545388" y="3152775"/>
          <p14:tracePt t="89258" x="7637463" y="3135313"/>
          <p14:tracePt t="89264" x="7715250" y="3127375"/>
          <p14:tracePt t="89272" x="7773988" y="3127375"/>
          <p14:tracePt t="89279" x="7842250" y="3127375"/>
          <p14:tracePt t="89287" x="7943850" y="3160713"/>
          <p14:tracePt t="89294" x="8020050" y="3195638"/>
          <p14:tracePt t="89303" x="8088313" y="3221038"/>
          <p14:tracePt t="89308" x="8156575" y="3238500"/>
          <p14:tracePt t="89316" x="8199438" y="3263900"/>
          <p14:tracePt t="89323" x="8250238" y="3297238"/>
          <p14:tracePt t="89330" x="8266113" y="3314700"/>
          <p14:tracePt t="89338" x="8283575" y="3340100"/>
          <p14:tracePt t="89345" x="8301038" y="3348038"/>
          <p14:tracePt t="89354" x="8301038" y="3365500"/>
          <p14:tracePt t="89359" x="8308975" y="3382963"/>
          <p14:tracePt t="89367" x="8308975" y="3398838"/>
          <p14:tracePt t="89374" x="8308975" y="3416300"/>
          <p14:tracePt t="89381" x="8308975" y="3449638"/>
          <p14:tracePt t="89388" x="8308975" y="3459163"/>
          <p14:tracePt t="89396" x="8283575" y="3484563"/>
          <p14:tracePt t="89404" x="8266113" y="3509963"/>
          <p14:tracePt t="89411" x="8250238" y="3543300"/>
          <p14:tracePt t="89420" x="8189913" y="3578225"/>
          <p14:tracePt t="89425" x="8164513" y="3586163"/>
          <p14:tracePt t="89432" x="8096250" y="3619500"/>
          <p14:tracePt t="89440" x="8054975" y="3629025"/>
          <p14:tracePt t="89447" x="7977188" y="3629025"/>
          <p14:tracePt t="89454" x="7926388" y="3611563"/>
          <p14:tracePt t="89461" x="7867650" y="3594100"/>
          <p14:tracePt t="89469" x="7850188" y="3578225"/>
          <p14:tracePt t="89477" x="7842250" y="3568700"/>
          <p14:tracePt t="89483" x="7824788" y="3568700"/>
          <p14:tracePt t="89490" x="7816850" y="3568700"/>
          <p14:tracePt t="89557" x="7875588" y="3568700"/>
          <p14:tracePt t="89565" x="7951788" y="3603625"/>
          <p14:tracePt t="89572" x="8054975" y="3662363"/>
          <p14:tracePt t="89579" x="8181975" y="3697288"/>
          <p14:tracePt t="89586" x="8240713" y="3748088"/>
          <p14:tracePt t="89593" x="8343900" y="3790950"/>
          <p14:tracePt t="89602" x="8377238" y="3806825"/>
          <p14:tracePt t="89607" x="8410575" y="3824288"/>
          <p14:tracePt t="89615" x="8435975" y="3849688"/>
          <p14:tracePt t="89622" x="8462963" y="3867150"/>
          <p14:tracePt t="89629" x="8470900" y="3875088"/>
          <p14:tracePt t="89636" x="8478838" y="3883025"/>
          <p14:tracePt t="89682" x="8478838" y="3900488"/>
          <p14:tracePt t="89689" x="8478838" y="3925888"/>
          <p14:tracePt t="89696" x="8462963" y="3943350"/>
          <p14:tracePt t="89705" x="8445500" y="3960813"/>
          <p14:tracePt t="89711" x="8428038" y="3994150"/>
          <p14:tracePt t="89720" x="8402638" y="4019550"/>
          <p14:tracePt t="89725" x="8326438" y="4062413"/>
          <p14:tracePt t="89732" x="8275638" y="4095750"/>
          <p14:tracePt t="89740" x="8199438" y="4113213"/>
          <p14:tracePt t="89747" x="8139113" y="4130675"/>
          <p14:tracePt t="89754" x="8096250" y="4130675"/>
          <p14:tracePt t="89762" x="8062913" y="4130675"/>
          <p14:tracePt t="89770" x="8054975" y="4130675"/>
          <p14:tracePt t="96944" x="8113713" y="4105275"/>
          <p14:tracePt t="96951" x="8189913" y="4087813"/>
          <p14:tracePt t="96958" x="8258175" y="4062413"/>
          <p14:tracePt t="96965" x="8291513" y="4044950"/>
          <p14:tracePt t="96973" x="8318500" y="4037013"/>
          <p14:tracePt t="97010" x="8334375" y="4027488"/>
          <p14:tracePt t="97032" x="8343900" y="3994150"/>
          <p14:tracePt t="97038" x="8334375" y="3892550"/>
          <p14:tracePt t="97046" x="8318500" y="3857625"/>
          <p14:tracePt t="97055" x="8308975" y="3773488"/>
          <p14:tracePt t="97061" x="8275638" y="3697288"/>
          <p14:tracePt t="97070" x="8258175" y="3654425"/>
          <p14:tracePt t="97075" x="8250238" y="3636963"/>
          <p14:tracePt t="97083" x="8240713" y="3629025"/>
          <p14:tracePt t="97090" x="8232775" y="3629025"/>
          <p14:tracePt t="97097" x="8224838" y="3629025"/>
          <p14:tracePt t="97105" x="8215313" y="3619500"/>
          <p14:tracePt t="97112" x="8207375" y="3619500"/>
          <p14:tracePt t="97120" x="8147050" y="3603625"/>
          <p14:tracePt t="97127" x="8088313" y="3586163"/>
          <p14:tracePt t="97134" x="8062913" y="3568700"/>
          <p14:tracePt t="97142" x="8037513" y="3560763"/>
          <p14:tracePt t="97148" x="8020050" y="3543300"/>
          <p14:tracePt t="97156" x="7961313" y="3527425"/>
          <p14:tracePt t="97164" x="7935913" y="3502025"/>
          <p14:tracePt t="97170" x="7900988" y="3475038"/>
          <p14:tracePt t="97178" x="7875588" y="3467100"/>
          <p14:tracePt t="97186" x="7867650" y="3467100"/>
          <p14:tracePt t="97200" x="7859713" y="3467100"/>
          <p14:tracePt t="97207" x="7850188" y="3467100"/>
          <p14:tracePt t="97214" x="7850188" y="3459163"/>
          <p14:tracePt t="97222" x="7842250" y="3459163"/>
          <p14:tracePt t="97230" x="7832725" y="3459163"/>
          <p14:tracePt t="97237" x="7824788" y="3459163"/>
          <p14:tracePt t="97244" x="7816850" y="3459163"/>
          <p14:tracePt t="97304" x="7824788" y="3467100"/>
          <p14:tracePt t="97311" x="7832725" y="3467100"/>
          <p14:tracePt t="97319" x="7918450" y="3492500"/>
          <p14:tracePt t="97326" x="7994650" y="3527425"/>
          <p14:tracePt t="97333" x="8037513" y="3543300"/>
          <p14:tracePt t="97340" x="8070850" y="3560763"/>
          <p14:tracePt t="97348" x="8121650" y="3594100"/>
          <p14:tracePt t="97355" x="8164513" y="3594100"/>
          <p14:tracePt t="97362" x="8240713" y="3603625"/>
          <p14:tracePt t="97370" x="8283575" y="3603625"/>
          <p14:tracePt t="97377" x="8326438" y="3603625"/>
          <p14:tracePt t="97385" x="8351838" y="3603625"/>
          <p14:tracePt t="97391" x="8377238" y="3603625"/>
          <p14:tracePt t="97398" x="8410575" y="3586163"/>
          <p14:tracePt t="97405" x="8420100" y="3586163"/>
          <p14:tracePt t="97413" x="8435975" y="3578225"/>
          <p14:tracePt t="97420" x="8445500" y="3578225"/>
          <p14:tracePt t="97427" x="8453438" y="3568700"/>
          <p14:tracePt t="97436" x="8478838" y="3552825"/>
          <p14:tracePt t="97442" x="8488363" y="3552825"/>
          <p14:tracePt t="97450" x="8496300" y="3527425"/>
          <p14:tracePt t="97457" x="8504238" y="3509963"/>
          <p14:tracePt t="97465" x="8513763" y="3509963"/>
          <p14:tracePt t="97479" x="8513763" y="3502025"/>
          <p14:tracePt t="97486" x="8504238" y="3459163"/>
          <p14:tracePt t="97494" x="8488363" y="3390900"/>
          <p14:tracePt t="97502" x="8478838" y="3365500"/>
          <p14:tracePt t="97508" x="8428038" y="3297238"/>
          <p14:tracePt t="97516" x="8402638" y="3271838"/>
          <p14:tracePt t="97523" x="8283575" y="3195638"/>
          <p14:tracePt t="97531" x="8199438" y="3178175"/>
          <p14:tracePt t="97538" x="8080375" y="3160713"/>
          <p14:tracePt t="97545" x="8054975" y="3160713"/>
          <p14:tracePt t="97553" x="8037513" y="3160713"/>
          <p14:tracePt t="97560" x="8012113" y="3160713"/>
          <p14:tracePt t="97569" x="7986713" y="3160713"/>
          <p14:tracePt t="97575" x="7977188" y="3160713"/>
          <p14:tracePt t="97582" x="7951788" y="3160713"/>
          <p14:tracePt t="97589" x="7935913" y="3170238"/>
          <p14:tracePt t="97597" x="7926388" y="3186113"/>
          <p14:tracePt t="97604" x="7910513" y="3203575"/>
          <p14:tracePt t="97612" x="7893050" y="3238500"/>
          <p14:tracePt t="97619" x="7850188" y="3289300"/>
          <p14:tracePt t="97626" x="7816850" y="3348038"/>
          <p14:tracePt t="97634" x="7781925" y="3424238"/>
          <p14:tracePt t="97641" x="7756525" y="3475038"/>
          <p14:tracePt t="97648" x="7748588" y="3535363"/>
          <p14:tracePt t="97656" x="7748588" y="3603625"/>
          <p14:tracePt t="97663" x="7748588" y="3722688"/>
          <p14:tracePt t="97671" x="7799388" y="3832225"/>
          <p14:tracePt t="97679" x="7832725" y="3951288"/>
          <p14:tracePt t="97685" x="7850188" y="4011613"/>
          <p14:tracePt t="97693" x="7900988" y="4052888"/>
          <p14:tracePt t="97700" x="7935913" y="4121150"/>
          <p14:tracePt t="97707" x="7961313" y="4138613"/>
          <p14:tracePt t="97715" x="8037513" y="4232275"/>
          <p14:tracePt t="97722" x="8199438" y="4341813"/>
          <p14:tracePt t="97729" x="8334375" y="4394200"/>
          <p14:tracePt t="97736" x="8539163" y="4460875"/>
          <p14:tracePt t="97744" x="8640763" y="4478338"/>
          <p14:tracePt t="97752" x="8836025" y="4495800"/>
          <p14:tracePt t="97759" x="8963025" y="4495800"/>
          <p14:tracePt t="97766" x="9099550" y="4452938"/>
          <p14:tracePt t="97773" x="9142413" y="4435475"/>
          <p14:tracePt t="97781" x="9183688" y="4384675"/>
          <p14:tracePt t="97788" x="9236075" y="4341813"/>
          <p14:tracePt t="97795" x="9277350" y="4291013"/>
          <p14:tracePt t="97803" x="9320213" y="4232275"/>
          <p14:tracePt t="97810" x="9337675" y="4197350"/>
          <p14:tracePt t="97819" x="9353550" y="4164013"/>
          <p14:tracePt t="97825" x="9363075" y="4130675"/>
          <p14:tracePt t="97832" x="9380538" y="4079875"/>
          <p14:tracePt t="97839" x="9380538" y="4011613"/>
          <p14:tracePt t="97847" x="9380538" y="3935413"/>
          <p14:tracePt t="97855" x="9345613" y="3832225"/>
          <p14:tracePt t="97862" x="9277350" y="3738563"/>
          <p14:tracePt t="97869" x="9236075" y="3636963"/>
          <p14:tracePt t="97877" x="9158288" y="3535363"/>
          <p14:tracePt t="97885" x="9117013" y="3424238"/>
          <p14:tracePt t="97891" x="9048750" y="3348038"/>
          <p14:tracePt t="97899" x="8997950" y="3305175"/>
          <p14:tracePt t="97906" x="8878888" y="3238500"/>
          <p14:tracePt t="97914" x="8802688" y="3211513"/>
          <p14:tracePt t="97920" x="8716963" y="3211513"/>
          <p14:tracePt t="97928" x="8674100" y="3203575"/>
          <p14:tracePt t="97935" x="8615363" y="3203575"/>
          <p14:tracePt t="97943" x="8496300" y="3211513"/>
          <p14:tracePt t="97952" x="8359775" y="3246438"/>
          <p14:tracePt t="97958" x="8240713" y="3289300"/>
          <p14:tracePt t="97965" x="8189913" y="3314700"/>
          <p14:tracePt t="97973" x="8164513" y="3330575"/>
          <p14:tracePt t="97980" x="8147050" y="3340100"/>
          <p14:tracePt t="97988" x="8139113" y="3355975"/>
          <p14:tracePt t="97995" x="8131175" y="3365500"/>
          <p14:tracePt t="98002" x="8121650" y="3373438"/>
          <p14:tracePt t="98017" x="8121650" y="3382963"/>
          <p14:tracePt t="98024" x="8121650" y="3390900"/>
          <p14:tracePt t="98039" x="8121650" y="3398838"/>
          <p14:tracePt t="98046" x="8121650" y="3424238"/>
          <p14:tracePt t="98054" x="8156575" y="3492500"/>
          <p14:tracePt t="98061" x="8199438" y="3568700"/>
          <p14:tracePt t="98069" x="8410575" y="3790950"/>
          <p14:tracePt t="98075" x="8589963" y="4044950"/>
          <p14:tracePt t="98083" x="8785225" y="4265613"/>
          <p14:tracePt t="98090" x="8818563" y="4351338"/>
          <p14:tracePt t="98098" x="8921750" y="4478338"/>
          <p14:tracePt t="98105" x="9023350" y="4546600"/>
          <p14:tracePt t="98113" x="9048750" y="4554538"/>
          <p14:tracePt t="98119" x="9091613" y="4564063"/>
          <p14:tracePt t="98127" x="9117013" y="4564063"/>
          <p14:tracePt t="98135" x="9132888" y="4564063"/>
          <p14:tracePt t="98142" x="9183688" y="4546600"/>
          <p14:tracePt t="98149" x="9201150" y="4529138"/>
          <p14:tracePt t="98156" x="9244013" y="4495800"/>
          <p14:tracePt t="98165" x="9269413" y="4445000"/>
          <p14:tracePt t="98171" x="9294813" y="4410075"/>
          <p14:tracePt t="98179" x="9363075" y="4341813"/>
          <p14:tracePt t="98186" x="9421813" y="4275138"/>
          <p14:tracePt t="98193" x="9464675" y="4197350"/>
          <p14:tracePt t="98202" x="9482138" y="4146550"/>
          <p14:tracePt t="98208" x="9490075" y="4105275"/>
          <p14:tracePt t="98215" x="9490075" y="4062413"/>
          <p14:tracePt t="98223" x="9482138" y="3986213"/>
          <p14:tracePt t="98230" x="9431338" y="3908425"/>
          <p14:tracePt t="98237" x="9405938" y="3875088"/>
          <p14:tracePt t="98245" x="9380538" y="3824288"/>
          <p14:tracePt t="98253" x="9328150" y="3781425"/>
          <p14:tracePt t="98260" x="9261475" y="3713163"/>
          <p14:tracePt t="98267" x="9142413" y="3654425"/>
          <p14:tracePt t="98274" x="8963025" y="3560763"/>
          <p14:tracePt t="98281" x="8853488" y="3527425"/>
          <p14:tracePt t="98290" x="8802688" y="3509963"/>
          <p14:tracePt t="98296" x="8709025" y="3475038"/>
          <p14:tracePt t="98303" x="8572500" y="3475038"/>
          <p14:tracePt t="98311" x="8513763" y="3484563"/>
          <p14:tracePt t="98319" x="8435975" y="3509963"/>
          <p14:tracePt t="98326" x="8377238" y="3527425"/>
          <p14:tracePt t="98333" x="8351838" y="3535363"/>
          <p14:tracePt t="98340" x="8326438" y="3552825"/>
          <p14:tracePt t="98348" x="8301038" y="3578225"/>
          <p14:tracePt t="98355" x="8283575" y="3594100"/>
          <p14:tracePt t="98370" x="8275638" y="3603625"/>
          <p14:tracePt t="98378" x="8266113" y="3611563"/>
          <p14:tracePt t="98392" x="8266113" y="3619500"/>
          <p14:tracePt t="98400" x="8266113" y="3629025"/>
          <p14:tracePt t="98414" x="8283575" y="3687763"/>
          <p14:tracePt t="98421" x="8326438" y="3738563"/>
          <p14:tracePt t="98429" x="8529638" y="3867150"/>
          <p14:tracePt t="98436" x="8742363" y="4027488"/>
          <p14:tracePt t="98444" x="8929688" y="4265613"/>
          <p14:tracePt t="98452" x="9023350" y="4394200"/>
          <p14:tracePt t="98459" x="9269413" y="4486275"/>
          <p14:tracePt t="98466" x="9328150" y="4529138"/>
          <p14:tracePt t="98473" x="9388475" y="4529138"/>
          <p14:tracePt t="98481" x="9405938" y="4529138"/>
          <p14:tracePt t="98488" x="9413875" y="4529138"/>
          <p14:tracePt t="98495" x="9421813" y="4529138"/>
          <p14:tracePt t="98503" x="9431338" y="4529138"/>
          <p14:tracePt t="98517" x="9431338" y="4513263"/>
          <p14:tracePt t="98524" x="9456738" y="4486275"/>
          <p14:tracePt t="98532" x="9464675" y="4460875"/>
          <p14:tracePt t="98539" x="9472613" y="4419600"/>
          <p14:tracePt t="98546" x="9482138" y="4359275"/>
          <p14:tracePt t="98553" x="9482138" y="4265613"/>
          <p14:tracePt t="98561" x="9482138" y="4164013"/>
          <p14:tracePt t="98569" x="9482138" y="4087813"/>
          <p14:tracePt t="98576" x="9464675" y="3986213"/>
          <p14:tracePt t="98583" x="9405938" y="3900488"/>
          <p14:tracePt t="98590" x="9345613" y="3790950"/>
          <p14:tracePt t="98598" x="9312275" y="3756025"/>
          <p14:tracePt t="98605" x="9261475" y="3713163"/>
          <p14:tracePt t="98612" x="9193213" y="3697288"/>
          <p14:tracePt t="98620" x="9167813" y="3671888"/>
          <p14:tracePt t="98628" x="9107488" y="3662363"/>
          <p14:tracePt t="98635" x="9091613" y="3654425"/>
          <p14:tracePt t="98642" x="9064625" y="3646488"/>
          <p14:tracePt t="98649" x="9031288" y="3636963"/>
          <p14:tracePt t="98657" x="8963025" y="3636963"/>
          <p14:tracePt t="98664" x="8843963" y="3636963"/>
          <p14:tracePt t="98671" x="8785225" y="3636963"/>
          <p14:tracePt t="98679" x="8767763" y="3646488"/>
          <p14:tracePt t="98686" x="8742363" y="3654425"/>
          <p14:tracePt t="98694" x="8734425" y="3654425"/>
          <p14:tracePt t="98702" x="8724900" y="3654425"/>
          <p14:tracePt t="98776" x="8734425" y="3654425"/>
          <p14:tracePt t="98797" x="8742363" y="3654425"/>
          <p14:tracePt t="98805" x="8750300" y="3654425"/>
          <p14:tracePt t="98827" x="8759825" y="3654425"/>
          <p14:tracePt t="98842" x="8767763" y="3654425"/>
          <p14:tracePt t="98893" x="8777288" y="3654425"/>
          <p14:tracePt t="98923" x="8785225" y="3646488"/>
          <p14:tracePt t="98937" x="8785225" y="3636963"/>
          <p14:tracePt t="98945" x="8785225" y="3629025"/>
          <p14:tracePt t="98954" x="8785225" y="3619500"/>
          <p14:tracePt t="98959" x="8793163" y="3619500"/>
          <p14:tracePt t="98967" x="8793163" y="3611563"/>
          <p14:tracePt t="98990" x="8818563" y="3594100"/>
          <p14:tracePt t="98997" x="8869363" y="3552825"/>
          <p14:tracePt t="99004" x="8929688" y="3517900"/>
          <p14:tracePt t="99011" x="8972550" y="3492500"/>
          <p14:tracePt t="99020" x="9031288" y="3449638"/>
          <p14:tracePt t="99026" x="9142413" y="3382963"/>
          <p14:tracePt t="99034" x="9312275" y="3314700"/>
          <p14:tracePt t="99041" x="9439275" y="3271838"/>
          <p14:tracePt t="99048" x="9515475" y="3238500"/>
          <p14:tracePt t="99055" x="9642475" y="3186113"/>
          <p14:tracePt t="99063" x="9890125" y="3127375"/>
          <p14:tracePt t="99071" x="10110788" y="3101975"/>
          <p14:tracePt t="99077" x="10186988" y="3101975"/>
          <p14:tracePt t="99087" x="10313988" y="3101975"/>
          <p14:tracePt t="99092" x="10467975" y="3127375"/>
          <p14:tracePt t="99099" x="10602913" y="3160713"/>
          <p14:tracePt t="99106" x="10679113" y="3195638"/>
          <p14:tracePt t="99114" x="10782300" y="3279775"/>
          <p14:tracePt t="99121" x="10858500" y="3330575"/>
          <p14:tracePt t="99128" x="10952163" y="3416300"/>
          <p14:tracePt t="99136" x="11036300" y="3509963"/>
          <p14:tracePt t="99143" x="11122025" y="3662363"/>
          <p14:tracePt t="99150" x="11137900" y="3781425"/>
          <p14:tracePt t="99157" x="11172825" y="3968750"/>
          <p14:tracePt t="99165" x="11172825" y="4052888"/>
          <p14:tracePt t="99172" x="11172825" y="4189413"/>
          <p14:tracePt t="99180" x="11172825" y="4275138"/>
          <p14:tracePt t="99187" x="11172825" y="4316413"/>
          <p14:tracePt t="99195" x="11155363" y="4384675"/>
          <p14:tracePt t="99202" x="11147425" y="4402138"/>
          <p14:tracePt t="99208" x="11129963" y="4435475"/>
          <p14:tracePt t="99216" x="11061700" y="4478338"/>
          <p14:tracePt t="99223" x="10985500" y="4513263"/>
          <p14:tracePt t="99231" x="10917238" y="4546600"/>
          <p14:tracePt t="99238" x="10823575" y="4554538"/>
          <p14:tracePt t="99246" x="10688638" y="4554538"/>
          <p14:tracePt t="99253" x="10509250" y="4538663"/>
          <p14:tracePt t="99260" x="10331450" y="4538663"/>
          <p14:tracePt t="99269" x="10212388" y="4521200"/>
          <p14:tracePt t="99275" x="9974263" y="4478338"/>
          <p14:tracePt t="99282" x="9771063" y="4435475"/>
          <p14:tracePt t="99290" x="9659938" y="4419600"/>
          <p14:tracePt t="99297" x="9566275" y="4376738"/>
          <p14:tracePt t="99304" x="9413875" y="4300538"/>
          <p14:tracePt t="99312" x="9328150" y="4257675"/>
          <p14:tracePt t="99319" x="9175750" y="4189413"/>
          <p14:tracePt t="99326" x="9107488" y="4146550"/>
          <p14:tracePt t="99335" x="9074150" y="4113213"/>
          <p14:tracePt t="99341" x="9023350" y="4070350"/>
          <p14:tracePt t="99349" x="8955088" y="3986213"/>
          <p14:tracePt t="99356" x="8886825" y="3925888"/>
          <p14:tracePt t="99363" x="8861425" y="3883025"/>
          <p14:tracePt t="99370" x="8802688" y="3824288"/>
          <p14:tracePt t="99379" x="8777288" y="3756025"/>
          <p14:tracePt t="99386" x="8750300" y="3713163"/>
          <p14:tracePt t="99393" x="8683625" y="3619500"/>
          <p14:tracePt t="99401" x="8658225" y="3552825"/>
          <p14:tracePt t="99407" x="8658225" y="3502025"/>
          <p14:tracePt t="99415" x="8658225" y="3348038"/>
          <p14:tracePt t="99423" x="8658225" y="3246438"/>
          <p14:tracePt t="99430" x="8648700" y="3211513"/>
          <p14:tracePt t="99437" x="8648700" y="3178175"/>
          <p14:tracePt t="99445" x="8648700" y="3160713"/>
          <p14:tracePt t="99452" x="8648700" y="3152775"/>
          <p14:tracePt t="99481" x="8648700" y="3144838"/>
          <p14:tracePt t="99489" x="8674100" y="3135313"/>
          <p14:tracePt t="99497" x="8802688" y="3094038"/>
          <p14:tracePt t="99505" x="8904288" y="3076575"/>
          <p14:tracePt t="99511" x="9005888" y="3076575"/>
          <p14:tracePt t="99520" x="9074150" y="3084513"/>
          <p14:tracePt t="99526" x="9421813" y="3127375"/>
          <p14:tracePt t="99533" x="9736138" y="3195638"/>
          <p14:tracePt t="99541" x="9880600" y="3305175"/>
          <p14:tracePt t="99548" x="10212388" y="3433763"/>
          <p14:tracePt t="99555" x="10263188" y="3484563"/>
          <p14:tracePt t="99563" x="10331450" y="3552825"/>
          <p14:tracePt t="99571" x="10374313" y="3629025"/>
          <p14:tracePt t="99577" x="10390188" y="3705225"/>
          <p14:tracePt t="99587" x="10390188" y="3790950"/>
          <p14:tracePt t="99592" x="10390188" y="3875088"/>
          <p14:tracePt t="99599" x="10390188" y="3951288"/>
          <p14:tracePt t="99607" x="10374313" y="4037013"/>
          <p14:tracePt t="99614" x="10339388" y="4121150"/>
          <p14:tracePt t="99621" x="10212388" y="4224338"/>
          <p14:tracePt t="99628" x="10042525" y="4341813"/>
          <p14:tracePt t="99636" x="9956800" y="4410075"/>
          <p14:tracePt t="99642" x="9872663" y="4486275"/>
          <p14:tracePt t="99649" x="9685338" y="4614863"/>
          <p14:tracePt t="99657" x="9566275" y="4683125"/>
          <p14:tracePt t="99664" x="9413875" y="4749800"/>
          <p14:tracePt t="99672" x="9345613" y="4767263"/>
          <p14:tracePt t="99679" x="9269413" y="4767263"/>
          <p14:tracePt t="99686" x="9193213" y="4759325"/>
          <p14:tracePt t="99694" x="9005888" y="4673600"/>
          <p14:tracePt t="99702" x="8912225" y="4630738"/>
          <p14:tracePt t="99709" x="8836025" y="4546600"/>
          <p14:tracePt t="99716" x="8759825" y="4445000"/>
          <p14:tracePt t="99723" x="8734425" y="4394200"/>
          <p14:tracePt t="99731" x="8699500" y="4316413"/>
          <p14:tracePt t="99738" x="8674100" y="4240213"/>
          <p14:tracePt t="99746" x="8658225" y="4113213"/>
          <p14:tracePt t="99753" x="8658225" y="4052888"/>
          <p14:tracePt t="99761" x="8658225" y="3917950"/>
          <p14:tracePt t="99769" x="8658225" y="3875088"/>
          <p14:tracePt t="99775" x="8666163" y="3798888"/>
          <p14:tracePt t="99783" x="8709025" y="3730625"/>
          <p14:tracePt t="99790" x="8734425" y="3671888"/>
          <p14:tracePt t="99797" x="8750300" y="3629025"/>
          <p14:tracePt t="99805" x="8767763" y="3578225"/>
          <p14:tracePt t="99812" x="8785225" y="3543300"/>
          <p14:tracePt t="99819" x="8828088" y="3502025"/>
          <p14:tracePt t="99827" x="8853488" y="3484563"/>
          <p14:tracePt t="99835" x="8904288" y="3459163"/>
          <p14:tracePt t="99841" x="9005888" y="3416300"/>
          <p14:tracePt t="99849" x="9064625" y="3408363"/>
          <p14:tracePt t="99856" x="9142413" y="3408363"/>
          <p14:tracePt t="99864" x="9209088" y="3408363"/>
          <p14:tracePt t="99871" x="9380538" y="3441700"/>
          <p14:tracePt t="99878" x="9583738" y="3502025"/>
          <p14:tracePt t="99886" x="9796463" y="3594100"/>
          <p14:tracePt t="99893" x="9898063" y="3662363"/>
          <p14:tracePt t="99900" x="9991725" y="3748088"/>
          <p14:tracePt t="99907" x="10144125" y="3824288"/>
          <p14:tracePt t="99915" x="10179050" y="3875088"/>
          <p14:tracePt t="99923" x="10212388" y="3960813"/>
          <p14:tracePt t="99930" x="10229850" y="4079875"/>
          <p14:tracePt t="99937" x="10255250" y="4138613"/>
          <p14:tracePt t="99945" x="10255250" y="4206875"/>
          <p14:tracePt t="99952" x="10220325" y="4283075"/>
          <p14:tracePt t="99959" x="10153650" y="4351338"/>
          <p14:tracePt t="99967" x="9966325" y="4495800"/>
          <p14:tracePt t="99974" x="9890125" y="4572000"/>
          <p14:tracePt t="99981" x="9796463" y="4640263"/>
          <p14:tracePt t="99989" x="9575800" y="4741863"/>
          <p14:tracePt t="99996" x="9396413" y="4818063"/>
          <p14:tracePt t="100003" x="9277350" y="4852988"/>
          <p14:tracePt t="100010" x="9167813" y="4860925"/>
          <p14:tracePt t="100019" x="8988425" y="4860925"/>
          <p14:tracePt t="100025" x="8767763" y="4827588"/>
          <p14:tracePt t="100032" x="8674100" y="4802188"/>
          <p14:tracePt t="100039" x="8555038" y="4733925"/>
          <p14:tracePt t="100047" x="8394700" y="4630738"/>
          <p14:tracePt t="100054" x="8301038" y="4572000"/>
          <p14:tracePt t="100062" x="8207375" y="4486275"/>
          <p14:tracePt t="100069" x="8131175" y="4351338"/>
          <p14:tracePt t="100076" x="8080375" y="4181475"/>
          <p14:tracePt t="100083" x="8045450" y="4070350"/>
          <p14:tracePt t="100090" x="8037513" y="3943350"/>
          <p14:tracePt t="100098" x="8037513" y="3849688"/>
          <p14:tracePt t="100105" x="8062913" y="3687763"/>
          <p14:tracePt t="100112" x="8096250" y="3619500"/>
          <p14:tracePt t="100121" x="8113713" y="3492500"/>
          <p14:tracePt t="100127" x="8121650" y="3467100"/>
          <p14:tracePt t="100135" x="8156575" y="3416300"/>
          <p14:tracePt t="100142" x="8174038" y="3390900"/>
          <p14:tracePt t="100149" x="8240713" y="3340100"/>
          <p14:tracePt t="100157" x="8343900" y="3305175"/>
          <p14:tracePt t="100164" x="8445500" y="3297238"/>
          <p14:tracePt t="100172" x="8488363" y="3297238"/>
          <p14:tracePt t="100179" x="8615363" y="3297238"/>
          <p14:tracePt t="100187" x="8836025" y="3322638"/>
          <p14:tracePt t="100194" x="9091613" y="3390900"/>
          <p14:tracePt t="100202" x="9158288" y="3441700"/>
          <p14:tracePt t="100209" x="9396413" y="3560763"/>
          <p14:tracePt t="100216" x="9472613" y="3619500"/>
          <p14:tracePt t="100223" x="9566275" y="3697288"/>
          <p14:tracePt t="100231" x="9609138" y="3763963"/>
          <p14:tracePt t="100239" x="9642475" y="3816350"/>
          <p14:tracePt t="100245" x="9659938" y="3849688"/>
          <p14:tracePt t="100253" x="9677400" y="3875088"/>
          <p14:tracePt t="100260" x="9685338" y="3883025"/>
          <p14:tracePt t="100268" x="9685338" y="3908425"/>
          <p14:tracePt t="100274" x="9685338" y="3943350"/>
          <p14:tracePt t="100282" x="9667875" y="3986213"/>
          <p14:tracePt t="100289" x="9634538" y="4062413"/>
          <p14:tracePt t="100296" x="9583738" y="4156075"/>
          <p14:tracePt t="100305" x="9464675" y="4240213"/>
          <p14:tracePt t="100312" x="9261475" y="4351338"/>
          <p14:tracePt t="100319" x="9183688" y="4410075"/>
          <p14:tracePt t="100326" x="8912225" y="4503738"/>
          <p14:tracePt t="100333" x="8589963" y="4605338"/>
          <p14:tracePt t="100341" x="8445500" y="4622800"/>
          <p14:tracePt t="100348" x="8266113" y="4648200"/>
          <p14:tracePt t="100356" x="8080375" y="4640263"/>
          <p14:tracePt t="100363" x="8012113" y="4630738"/>
          <p14:tracePt t="100370" x="7850188" y="4521200"/>
          <p14:tracePt t="100377" x="7705725" y="4359275"/>
          <p14:tracePt t="100385" x="7612063" y="4146550"/>
          <p14:tracePt t="100392" x="7578725" y="4070350"/>
          <p14:tracePt t="100399" x="7578725" y="3875088"/>
          <p14:tracePt t="100407" x="7578725" y="3738563"/>
          <p14:tracePt t="100414" x="7612063" y="3578225"/>
          <p14:tracePt t="100422" x="7629525" y="3475038"/>
          <p14:tracePt t="100429" x="7688263" y="3263900"/>
          <p14:tracePt t="100436" x="7731125" y="3135313"/>
          <p14:tracePt t="100444" x="7867650" y="2914650"/>
          <p14:tracePt t="100451" x="7926388" y="2813050"/>
          <p14:tracePt t="100458" x="7986713" y="2701925"/>
          <p14:tracePt t="100466" x="8037513" y="2651125"/>
          <p14:tracePt t="100473" x="8080375" y="2600325"/>
          <p14:tracePt t="100480" x="8156575" y="2557463"/>
          <p14:tracePt t="100488" x="8199438" y="2541588"/>
          <p14:tracePt t="100495" x="8250238" y="2532063"/>
          <p14:tracePt t="100503" x="8301038" y="2498725"/>
          <p14:tracePt t="100510" x="8351838" y="2498725"/>
          <p14:tracePt t="100518" x="8402638" y="2498725"/>
          <p14:tracePt t="100525" x="8529638" y="2524125"/>
          <p14:tracePt t="100532" x="8658225" y="2557463"/>
          <p14:tracePt t="100540" x="8716963" y="2592388"/>
          <p14:tracePt t="100548" x="8802688" y="2660650"/>
          <p14:tracePt t="100555" x="8904288" y="2727325"/>
          <p14:tracePt t="100562" x="9039225" y="2820988"/>
          <p14:tracePt t="100571" x="9150350" y="2889250"/>
          <p14:tracePt t="100577" x="9277350" y="2940050"/>
          <p14:tracePt t="100586" x="9312275" y="2965450"/>
          <p14:tracePt t="100592" x="9353550" y="3000375"/>
          <p14:tracePt t="100599" x="9371013" y="3051175"/>
          <p14:tracePt t="100606" x="9380538" y="3109913"/>
          <p14:tracePt t="100614" x="9380538" y="3178175"/>
          <p14:tracePt t="100621" x="9371013" y="3297238"/>
          <p14:tracePt t="100628" x="9337675" y="3416300"/>
          <p14:tracePt t="100635" x="9277350" y="3527425"/>
          <p14:tracePt t="100642" x="9193213" y="3611563"/>
          <p14:tracePt t="100650" x="9023350" y="3763963"/>
          <p14:tracePt t="100657" x="8894763" y="3883025"/>
          <p14:tracePt t="100665" x="8742363" y="4070350"/>
          <p14:tracePt t="100672" x="8564563" y="4197350"/>
          <p14:tracePt t="100679" x="8343900" y="4308475"/>
          <p14:tracePt t="100687" x="8224838" y="4384675"/>
          <p14:tracePt t="100694" x="8080375" y="4435475"/>
          <p14:tracePt t="100702" x="7935913" y="4452938"/>
          <p14:tracePt t="100709" x="7824788" y="4452938"/>
          <p14:tracePt t="100716" x="7756525" y="4435475"/>
          <p14:tracePt t="100723" x="7654925" y="4325938"/>
          <p14:tracePt t="100731" x="7553325" y="4181475"/>
          <p14:tracePt t="100738" x="7518400" y="4121150"/>
          <p14:tracePt t="100745" x="7493000" y="4019550"/>
          <p14:tracePt t="100753" x="7493000" y="3867150"/>
          <p14:tracePt t="100760" x="7493000" y="3832225"/>
          <p14:tracePt t="100768" x="7527925" y="3738563"/>
          <p14:tracePt t="100775" x="7553325" y="3611563"/>
          <p14:tracePt t="100782" x="7629525" y="3416300"/>
          <p14:tracePt t="100789" x="7654925" y="3355975"/>
          <p14:tracePt t="100797" x="7688263" y="3279775"/>
          <p14:tracePt t="100805" x="7766050" y="3178175"/>
          <p14:tracePt t="100811" x="7832725" y="3109913"/>
          <p14:tracePt t="100819" x="7943850" y="3016250"/>
          <p14:tracePt t="100826" x="8020050" y="2940050"/>
          <p14:tracePt t="100835" x="8105775" y="2830513"/>
          <p14:tracePt t="100841" x="8139113" y="2805113"/>
          <p14:tracePt t="100848" x="8207375" y="2744788"/>
          <p14:tracePt t="100856" x="8402638" y="2668588"/>
          <p14:tracePt t="100863" x="8529638" y="2651125"/>
          <p14:tracePt t="100871" x="8597900" y="2643188"/>
          <p14:tracePt t="100878" x="8658225" y="2643188"/>
          <p14:tracePt t="100886" x="8810625" y="2643188"/>
          <p14:tracePt t="100893" x="8997950" y="2668588"/>
          <p14:tracePt t="100901" x="9124950" y="2719388"/>
          <p14:tracePt t="100908" x="9201150" y="2778125"/>
          <p14:tracePt t="100915" x="9388475" y="2897188"/>
          <p14:tracePt t="100923" x="9601200" y="2990850"/>
          <p14:tracePt t="100930" x="9745663" y="3101975"/>
          <p14:tracePt t="100937" x="9812338" y="3178175"/>
          <p14:tracePt t="100945" x="9890125" y="3271838"/>
          <p14:tracePt t="100953" x="9931400" y="3424238"/>
          <p14:tracePt t="100959" x="9966325" y="3509963"/>
          <p14:tracePt t="100966" x="9983788" y="3654425"/>
          <p14:tracePt t="100974" x="9966325" y="3738563"/>
          <p14:tracePt t="100982" x="9906000" y="3857625"/>
          <p14:tracePt t="100988" x="9872663" y="3917950"/>
          <p14:tracePt t="100995" x="9804400" y="4037013"/>
          <p14:tracePt t="101002" x="9736138" y="4121150"/>
          <p14:tracePt t="101010" x="9617075" y="4214813"/>
          <p14:tracePt t="101018" x="9413875" y="4341813"/>
          <p14:tracePt t="101024" x="9337675" y="4394200"/>
          <p14:tracePt t="101032" x="9244013" y="4427538"/>
          <p14:tracePt t="101039" x="9023350" y="4486275"/>
          <p14:tracePt t="101046" x="8793163" y="4529138"/>
          <p14:tracePt t="101055" x="8709025" y="4538663"/>
          <p14:tracePt t="101062" x="8623300" y="4538663"/>
          <p14:tracePt t="101069" x="8539163" y="4538663"/>
          <p14:tracePt t="101076" x="8377238" y="4513263"/>
          <p14:tracePt t="101084" x="8291513" y="4503738"/>
          <p14:tracePt t="101091" x="8224838" y="4445000"/>
          <p14:tracePt t="101098" x="8121650" y="4249738"/>
          <p14:tracePt t="101105" x="8029575" y="4011613"/>
          <p14:tracePt t="101113" x="7986713" y="3908425"/>
          <p14:tracePt t="101120" x="7943850" y="3738563"/>
          <p14:tracePt t="101128" x="7918450" y="3611563"/>
          <p14:tracePt t="101135" x="7951788" y="3365500"/>
          <p14:tracePt t="101142" x="7994650" y="3195638"/>
          <p14:tracePt t="101149" x="8020050" y="3127375"/>
          <p14:tracePt t="101157" x="8088313" y="2914650"/>
          <p14:tracePt t="101164" x="8131175" y="2778125"/>
          <p14:tracePt t="101172" x="8181975" y="2676525"/>
          <p14:tracePt t="101179" x="8232775" y="2600325"/>
          <p14:tracePt t="101186" x="8377238" y="2516188"/>
          <p14:tracePt t="101194" x="8435975" y="2481263"/>
          <p14:tracePt t="101202" x="8539163" y="2447925"/>
          <p14:tracePt t="101209" x="8589963" y="2438400"/>
          <p14:tracePt t="101216" x="8683625" y="2438400"/>
          <p14:tracePt t="101223" x="8921750" y="2438400"/>
          <p14:tracePt t="101231" x="9193213" y="2463800"/>
          <p14:tracePt t="101238" x="9294813" y="2516188"/>
          <p14:tracePt t="101245" x="9642475" y="2668588"/>
          <p14:tracePt t="101252" x="10009188" y="2881313"/>
          <p14:tracePt t="101260" x="10179050" y="3109913"/>
          <p14:tracePt t="101268" x="10255250" y="3228975"/>
          <p14:tracePt t="101275" x="10306050" y="3322638"/>
          <p14:tracePt t="101282" x="10339388" y="3467100"/>
          <p14:tracePt t="101291" x="10339388" y="3578225"/>
          <p14:tracePt t="101298" x="10339388" y="3730625"/>
          <p14:tracePt t="101304" x="10306050" y="3824288"/>
          <p14:tracePt t="101312" x="10220325" y="3994150"/>
          <p14:tracePt t="101320" x="10179050" y="4087813"/>
          <p14:tracePt t="101327" x="10093325" y="4283075"/>
          <p14:tracePt t="101336" x="10025063" y="4376738"/>
          <p14:tracePt t="101341" x="9855200" y="4529138"/>
          <p14:tracePt t="101349" x="9583738" y="4665663"/>
          <p14:tracePt t="101356" x="9464675" y="4749800"/>
          <p14:tracePt t="101363" x="9380538" y="4810125"/>
          <p14:tracePt t="101371" x="9167813" y="4894263"/>
          <p14:tracePt t="101377" x="8972550" y="4937125"/>
          <p14:tracePt t="101385" x="8861425" y="4937125"/>
          <p14:tracePt t="101392" x="8716963" y="4919663"/>
          <p14:tracePt t="101400" x="8529638" y="4852988"/>
          <p14:tracePt t="101407" x="8351838" y="4792663"/>
          <p14:tracePt t="101414" x="8301038" y="4767263"/>
          <p14:tracePt t="101422" x="8240713" y="4691063"/>
          <p14:tracePt t="101429" x="8174038" y="4579938"/>
          <p14:tracePt t="101437" x="8121650" y="4376738"/>
          <p14:tracePt t="101445" x="8105775" y="4138613"/>
          <p14:tracePt t="101454" x="8105775" y="4062413"/>
          <p14:tracePt t="101460" x="8105775" y="3908425"/>
          <p14:tracePt t="101466" x="8105775" y="3806825"/>
          <p14:tracePt t="101473" x="8164513" y="3543300"/>
          <p14:tracePt t="101481" x="8181975" y="3416300"/>
          <p14:tracePt t="101488" x="8224838" y="3348038"/>
          <p14:tracePt t="101496" x="8266113" y="3246438"/>
          <p14:tracePt t="101503" x="8326438" y="3119438"/>
          <p14:tracePt t="101510" x="8385175" y="3033713"/>
          <p14:tracePt t="101519" x="8488363" y="2932113"/>
          <p14:tracePt t="101525" x="8564563" y="2871788"/>
          <p14:tracePt t="101532" x="8632825" y="2830513"/>
          <p14:tracePt t="101539" x="8691563" y="2813050"/>
          <p14:tracePt t="101547" x="8716963" y="2805113"/>
          <p14:tracePt t="101554" x="8767763" y="2795588"/>
          <p14:tracePt t="101562" x="8929688" y="2795588"/>
          <p14:tracePt t="101569" x="9150350" y="2813050"/>
          <p14:tracePt t="101576" x="9286875" y="2889250"/>
          <p14:tracePt t="101585" x="9337675" y="2940050"/>
          <p14:tracePt t="101591" x="9601200" y="3109913"/>
          <p14:tracePt t="101599" x="9839325" y="3297238"/>
          <p14:tracePt t="101606" x="9906000" y="3382963"/>
          <p14:tracePt t="101613" x="9956800" y="3467100"/>
          <p14:tracePt t="101620" x="10017125" y="3636963"/>
          <p14:tracePt t="101628" x="10034588" y="3781425"/>
          <p14:tracePt t="101635" x="10067925" y="3900488"/>
          <p14:tracePt t="101643" x="10067925" y="3986213"/>
          <p14:tracePt t="101650" x="10067925" y="4070350"/>
          <p14:tracePt t="101657" x="10050463" y="4181475"/>
          <p14:tracePt t="101665" x="10034588" y="4275138"/>
          <p14:tracePt t="101672" x="10009188" y="4384675"/>
          <p14:tracePt t="101679" x="9966325" y="4452938"/>
          <p14:tracePt t="101686" x="9898063" y="4529138"/>
          <p14:tracePt t="101694" x="9659938" y="4648200"/>
          <p14:tracePt t="101702" x="9464675" y="4749800"/>
          <p14:tracePt t="101709" x="9396413" y="4792663"/>
          <p14:tracePt t="101716" x="9251950" y="4860925"/>
          <p14:tracePt t="101723" x="9048750" y="4919663"/>
          <p14:tracePt t="101731" x="8836025" y="4929188"/>
          <p14:tracePt t="101738" x="8750300" y="4929188"/>
          <p14:tracePt t="101745" x="8564563" y="4903788"/>
          <p14:tracePt t="101753" x="8283575" y="4852988"/>
          <p14:tracePt t="101760" x="8181975" y="4792663"/>
          <p14:tracePt t="101769" x="8131175" y="4741863"/>
          <p14:tracePt t="101775" x="8020050" y="4630738"/>
          <p14:tracePt t="101782" x="7859713" y="4427538"/>
          <p14:tracePt t="101790" x="7748588" y="4181475"/>
          <p14:tracePt t="101797" x="7688263" y="4087813"/>
          <p14:tracePt t="101805" x="7646988" y="3986213"/>
          <p14:tracePt t="101812" x="7646988" y="3816350"/>
          <p14:tracePt t="101819" x="7646988" y="3629025"/>
          <p14:tracePt t="101827" x="7688263" y="3433763"/>
          <p14:tracePt t="101835" x="7723188" y="3289300"/>
          <p14:tracePt t="101841" x="7832725" y="3109913"/>
          <p14:tracePt t="101848" x="7926388" y="2897188"/>
          <p14:tracePt t="101856" x="8004175" y="2752725"/>
          <p14:tracePt t="101863" x="8037513" y="2693988"/>
          <p14:tracePt t="101870" x="8080375" y="2633663"/>
          <p14:tracePt t="101878" x="8105775" y="2566988"/>
          <p14:tracePt t="101885" x="8147050" y="2506663"/>
          <p14:tracePt t="101893" x="8215313" y="2438400"/>
          <p14:tracePt t="101900" x="8291513" y="2397125"/>
          <p14:tracePt t="101907" x="8394700" y="2362200"/>
          <p14:tracePt t="101915" x="8453438" y="2354263"/>
          <p14:tracePt t="101922" x="8555038" y="2354263"/>
          <p14:tracePt t="101929" x="8615363" y="2371725"/>
          <p14:tracePt t="101936" x="8853488" y="2463800"/>
          <p14:tracePt t="101945" x="9175750" y="2566988"/>
          <p14:tracePt t="101952" x="9380538" y="2711450"/>
          <p14:tracePt t="101959" x="9550400" y="2897188"/>
          <p14:tracePt t="101966" x="9940925" y="3246438"/>
          <p14:tracePt t="101985" x="10229850" y="3763963"/>
          <p14:tracePt t="101988" x="10280650" y="4070350"/>
          <p14:tracePt t="101995" x="10313988" y="4368800"/>
          <p14:tracePt t="102003" x="10288588" y="4589463"/>
          <p14:tracePt t="102010" x="10263188" y="4835525"/>
          <p14:tracePt t="102018" x="10245725" y="5013325"/>
          <p14:tracePt t="102025" x="10212388" y="5132388"/>
          <p14:tracePt t="102032" x="10144125" y="5226050"/>
          <p14:tracePt t="102039" x="10009188" y="5395913"/>
          <p14:tracePt t="102047" x="9915525" y="5472113"/>
          <p14:tracePt t="102054" x="9753600" y="5600700"/>
          <p14:tracePt t="102061" x="9677400" y="5641975"/>
          <p14:tracePt t="102069" x="9507538" y="5676900"/>
          <p14:tracePt t="102076" x="9261475" y="5727700"/>
          <p14:tracePt t="102083" x="9064625" y="5753100"/>
          <p14:tracePt t="102091" x="8955088" y="5753100"/>
          <p14:tracePt t="102098" x="8709025" y="5694363"/>
          <p14:tracePt t="102105" x="8488363" y="5659438"/>
          <p14:tracePt t="102113" x="8385175" y="5616575"/>
          <p14:tracePt t="102120" x="8258175" y="5514975"/>
          <p14:tracePt t="102128" x="8045450" y="5337175"/>
          <p14:tracePt t="102135" x="7951788" y="5251450"/>
          <p14:tracePt t="102142" x="7824788" y="5073650"/>
          <p14:tracePt t="102150" x="7781925" y="4818063"/>
          <p14:tracePt t="102157" x="7715250" y="4564063"/>
          <p14:tracePt t="102164" x="7715250" y="4435475"/>
          <p14:tracePt t="102172" x="7723188" y="4197350"/>
          <p14:tracePt t="102179" x="7773988" y="3832225"/>
          <p14:tracePt t="102186" x="7824788" y="3560763"/>
          <p14:tracePt t="102194" x="7969250" y="3254375"/>
          <p14:tracePt t="102202" x="8139113" y="2922588"/>
          <p14:tracePt t="102209" x="8351838" y="2651125"/>
          <p14:tracePt t="102216" x="8428038" y="2516188"/>
          <p14:tracePt t="102223" x="8572500" y="2286000"/>
          <p14:tracePt t="102231" x="8632825" y="2174875"/>
          <p14:tracePt t="102238" x="8818563" y="2039938"/>
          <p14:tracePt t="102246" x="8894763" y="2005013"/>
          <p14:tracePt t="102253" x="8997950" y="1979613"/>
          <p14:tracePt t="102260" x="9023350" y="1979613"/>
          <p14:tracePt t="102269" x="9082088" y="1979613"/>
          <p14:tracePt t="102275" x="9209088" y="2005013"/>
          <p14:tracePt t="102282" x="9490075" y="2116138"/>
          <p14:tracePt t="102290" x="9702800" y="2293938"/>
          <p14:tracePt t="102297" x="9898063" y="2582863"/>
          <p14:tracePt t="102305" x="10298113" y="2820988"/>
          <p14:tracePt t="102312" x="10628313" y="3160713"/>
          <p14:tracePt t="102319" x="10823575" y="3527425"/>
          <p14:tracePt t="102327" x="10993438" y="3756025"/>
          <p14:tracePt t="102335" x="11147425" y="4011613"/>
          <p14:tracePt t="102341" x="11206163" y="4171950"/>
          <p14:tracePt t="102348" x="11223625" y="4232275"/>
          <p14:tracePt t="102356" x="11223625" y="4291013"/>
          <p14:tracePt t="102363" x="11198225" y="4351338"/>
          <p14:tracePt t="102370" x="11104563" y="4410075"/>
          <p14:tracePt t="102378" x="10985500" y="4470400"/>
          <p14:tracePt t="102385" x="10942638" y="4486275"/>
          <p14:tracePt t="102392" x="10848975" y="4521200"/>
          <p14:tracePt t="102400" x="10594975" y="4605338"/>
          <p14:tracePt t="102407" x="10306050" y="4691063"/>
          <p14:tracePt t="102415" x="10186988" y="4749800"/>
          <p14:tracePt t="102422" x="10017125" y="4818063"/>
          <p14:tracePt t="102429" x="9736138" y="4868863"/>
          <p14:tracePt t="102436" x="9566275" y="4868863"/>
          <p14:tracePt t="102444" x="9482138" y="4868863"/>
          <p14:tracePt t="102452" x="9312275" y="4827588"/>
          <p14:tracePt t="102459" x="9226550" y="4810125"/>
          <p14:tracePt t="102466" x="9175750" y="4792663"/>
          <p14:tracePt t="102473" x="9117013" y="4775200"/>
          <p14:tracePt t="102481" x="9091613" y="4733925"/>
          <p14:tracePt t="102488" x="9064625" y="4699000"/>
          <p14:tracePt t="102496" x="9023350" y="4648200"/>
          <p14:tracePt t="102503" x="8997950" y="4597400"/>
          <p14:tracePt t="102510" x="8988425" y="4554538"/>
          <p14:tracePt t="102519" x="8980488" y="4452938"/>
          <p14:tracePt t="102526" x="8980488" y="4257675"/>
          <p14:tracePt t="102532" x="8980488" y="4138613"/>
          <p14:tracePt t="102540" x="8980488" y="4037013"/>
          <p14:tracePt t="102547" x="8980488" y="3976688"/>
          <p14:tracePt t="102554" x="8980488" y="3875088"/>
          <p14:tracePt t="102562" x="8980488" y="3806825"/>
          <p14:tracePt t="102569" x="9005888" y="3679825"/>
          <p14:tracePt t="102576" x="9013825" y="3654425"/>
          <p14:tracePt t="102585" x="9031288" y="3619500"/>
          <p14:tracePt t="102591" x="9039225" y="3603625"/>
          <p14:tracePt t="102598" x="9048750" y="3603625"/>
          <p14:tracePt t="102605" x="9064625" y="3586163"/>
          <p14:tracePt t="102613" x="9099550" y="3578225"/>
          <p14:tracePt t="102620" x="9158288" y="3560763"/>
          <p14:tracePt t="102628" x="9201150" y="3560763"/>
          <p14:tracePt t="102635" x="9251950" y="3568700"/>
          <p14:tracePt t="102642" x="9286875" y="3586163"/>
          <p14:tracePt t="102650" x="9320213" y="3603625"/>
          <p14:tracePt t="102657" x="9345613" y="3629025"/>
          <p14:tracePt t="102665" x="9363075" y="3687763"/>
          <p14:tracePt t="102672" x="9396413" y="3781425"/>
          <p14:tracePt t="102679" x="9431338" y="3824288"/>
          <p14:tracePt t="102686" x="9447213" y="3892550"/>
          <p14:tracePt t="102694" x="9472613" y="3900488"/>
          <p14:tracePt t="102702" x="9482138" y="3917950"/>
          <p14:tracePt t="102709" x="9482138" y="3925888"/>
          <p14:tracePt t="102716" x="9490075" y="3935413"/>
          <p14:tracePt t="102753" x="9490075" y="3943350"/>
          <p14:tracePt t="102775" x="9490075" y="3951288"/>
          <p14:tracePt t="102783" x="9490075" y="3960813"/>
          <p14:tracePt t="102798" x="9490075" y="3968750"/>
          <p14:tracePt t="102805" x="9490075" y="3976688"/>
          <p14:tracePt t="102834" x="9490075" y="3986213"/>
          <p14:tracePt t="102849" x="9490075" y="3994150"/>
          <p14:tracePt t="102856" x="9482138" y="3994150"/>
          <p14:tracePt t="102863" x="9472613" y="3994150"/>
          <p14:tracePt t="102870" x="9472613" y="4002088"/>
          <p14:tracePt t="102878" x="9456738" y="4019550"/>
          <p14:tracePt t="102886" x="9447213" y="4027488"/>
          <p14:tracePt t="102893" x="9421813" y="4044950"/>
          <p14:tracePt t="102902" x="9396413" y="4070350"/>
          <p14:tracePt t="102907" x="9320213" y="4113213"/>
          <p14:tracePt t="102915" x="9294813" y="4121150"/>
          <p14:tracePt t="102922" x="9226550" y="4130675"/>
          <p14:tracePt t="102930" x="9183688" y="4138613"/>
          <p14:tracePt t="102936" x="9150350" y="4146550"/>
          <p14:tracePt t="102944" x="9107488" y="4156075"/>
          <p14:tracePt t="102952" x="9082088" y="4164013"/>
          <p14:tracePt t="102959" x="9056688" y="4164013"/>
          <p14:tracePt t="102966" x="9039225" y="4164013"/>
          <p14:tracePt t="102985" x="8955088" y="4181475"/>
          <p14:tracePt t="102988" x="8886825" y="4181475"/>
          <p14:tracePt t="102996" x="8818563" y="4171950"/>
          <p14:tracePt t="103003" x="8750300" y="4156075"/>
          <p14:tracePt t="103010" x="8724900" y="4156075"/>
          <p14:tracePt t="103018" x="8674100" y="4156075"/>
          <p14:tracePt t="103025" x="8648700" y="4156075"/>
          <p14:tracePt t="103032" x="8615363" y="4156075"/>
          <p14:tracePt t="103040" x="8605838" y="4156075"/>
          <p14:tracePt t="103047" x="8580438" y="4156075"/>
          <p14:tracePt t="103054" x="8555038" y="4156075"/>
          <p14:tracePt t="103062" x="8488363" y="4181475"/>
          <p14:tracePt t="103070" x="8428038" y="4189413"/>
          <p14:tracePt t="103077" x="8377238" y="4189413"/>
          <p14:tracePt t="103084" x="8343900" y="4189413"/>
          <p14:tracePt t="103091" x="8318500" y="4189413"/>
          <p14:tracePt t="103098" x="8291513" y="4189413"/>
          <p14:tracePt t="103106" x="8266113" y="4189413"/>
          <p14:tracePt t="103113" x="8258175" y="4189413"/>
          <p14:tracePt t="103120" x="8250238" y="4189413"/>
          <p14:tracePt t="103150" x="8250238" y="4171950"/>
          <p14:tracePt t="103179" x="8250238" y="4164013"/>
          <p14:tracePt t="103186" x="8258175" y="4164013"/>
          <p14:tracePt t="103194" x="8258175" y="4156075"/>
          <p14:tracePt t="103209" x="8266113" y="4146550"/>
          <p14:tracePt t="103216" x="8283575" y="4146550"/>
          <p14:tracePt t="103224" x="8420100" y="4130675"/>
          <p14:tracePt t="103238" x="8435975" y="4138613"/>
          <p14:tracePt t="103246" x="8445500" y="4146550"/>
          <p14:tracePt t="103253" x="8470900" y="4146550"/>
          <p14:tracePt t="103260" x="8488363" y="4146550"/>
          <p14:tracePt t="103268" x="8504238" y="4156075"/>
          <p14:tracePt t="103275" x="8547100" y="4156075"/>
          <p14:tracePt t="103282" x="8580438" y="4164013"/>
          <p14:tracePt t="103289" x="8683625" y="4189413"/>
          <p14:tracePt t="103297" x="8810625" y="4197350"/>
          <p14:tracePt t="103305" x="8912225" y="4214813"/>
          <p14:tracePt t="103311" x="8972550" y="4224338"/>
          <p14:tracePt t="103320" x="8997950" y="4232275"/>
          <p14:tracePt t="103325" x="9005888" y="4240213"/>
          <p14:tracePt t="103348" x="9013825" y="4240213"/>
          <p14:tracePt t="103355" x="9023350" y="4249738"/>
          <p14:tracePt t="103392" x="9005888" y="4249738"/>
          <p14:tracePt t="103400" x="8818563" y="4189413"/>
          <p14:tracePt t="103407" x="8759825" y="4181475"/>
          <p14:tracePt t="103415" x="8605838" y="4113213"/>
          <p14:tracePt t="103421" x="8589963" y="4113213"/>
          <p14:tracePt t="103430" x="8564563" y="4087813"/>
          <p14:tracePt t="103437" x="8547100" y="4079875"/>
          <p14:tracePt t="103444" x="8529638" y="4044950"/>
          <p14:tracePt t="103453" x="8504238" y="4037013"/>
          <p14:tracePt t="103458" x="8496300" y="4027488"/>
          <p14:tracePt t="103466" x="8478838" y="4019550"/>
          <p14:tracePt t="103473" x="8470900" y="4019550"/>
          <p14:tracePt t="103480" x="8462963" y="4019550"/>
          <p14:tracePt t="103524" x="8462963" y="4011613"/>
          <p14:tracePt t="103539" x="8470900" y="4011613"/>
          <p14:tracePt t="103598" x="8496300" y="4011613"/>
          <p14:tracePt t="103605" x="8504238" y="4011613"/>
          <p14:tracePt t="103612" x="8513763" y="4011613"/>
          <p14:tracePt t="103620" x="8521700" y="4011613"/>
          <p14:tracePt t="103641" x="8529638" y="4011613"/>
          <p14:tracePt t="103685" x="8539163" y="4011613"/>
          <p14:tracePt t="103723" x="8547100" y="4019550"/>
          <p14:tracePt t="103758" x="8539163" y="4011613"/>
          <p14:tracePt t="103765" x="8539163" y="4002088"/>
          <p14:tracePt t="103774" x="8521700" y="3976688"/>
          <p14:tracePt t="103780" x="8496300" y="3968750"/>
          <p14:tracePt t="103788" x="8478838" y="3951288"/>
          <p14:tracePt t="103795" x="8462963" y="3943350"/>
          <p14:tracePt t="103803" x="8453438" y="3935413"/>
          <p14:tracePt t="103809" x="8428038" y="3925888"/>
          <p14:tracePt t="103818" x="8410575" y="3908425"/>
          <p14:tracePt t="103824" x="8402638" y="3908425"/>
          <p14:tracePt t="103898" x="8402638" y="3917950"/>
          <p14:tracePt t="103905" x="8402638" y="3925888"/>
          <p14:tracePt t="103919" x="8402638" y="3935413"/>
          <p14:tracePt t="104140" x="8402638" y="3925888"/>
          <p14:tracePt t="104147" x="8369300" y="3806825"/>
          <p14:tracePt t="104154" x="8351838" y="3790950"/>
          <p14:tracePt t="104162" x="8343900" y="3756025"/>
          <p14:tracePt t="104170" x="8318500" y="3738563"/>
          <p14:tracePt t="104176" x="8318500" y="3730625"/>
          <p14:tracePt t="104184" x="8308975" y="3730625"/>
          <p14:tracePt t="104206" x="8301038" y="3730625"/>
          <p14:tracePt t="104235" x="8301038" y="3722688"/>
          <p14:tracePt t="104242" x="8283575" y="3705225"/>
          <p14:tracePt t="104251" x="8250238" y="3679825"/>
          <p14:tracePt t="104258" x="8232775" y="3671888"/>
          <p14:tracePt t="104265" x="8215313" y="3654425"/>
          <p14:tracePt t="104272" x="8207375" y="3646488"/>
          <p14:tracePt t="104280" x="8199438" y="3646488"/>
          <p14:tracePt t="104287" x="8164513" y="3636963"/>
          <p14:tracePt t="104294" x="8156575" y="3629025"/>
          <p14:tracePt t="104304" x="8147050" y="3629025"/>
          <p14:tracePt t="104309" x="8139113" y="3629025"/>
          <p14:tracePt t="104368" x="8139113" y="3611563"/>
          <p14:tracePt t="104389" x="8147050" y="3611563"/>
          <p14:tracePt t="104397" x="8156575" y="3611563"/>
          <p14:tracePt t="104404" x="8164513" y="3603625"/>
          <p14:tracePt t="104411" x="8189913" y="3594100"/>
          <p14:tracePt t="104420" x="8275638" y="3586163"/>
          <p14:tracePt t="104426" x="8308975" y="3578225"/>
          <p14:tracePt t="104434" x="8334375" y="3568700"/>
          <p14:tracePt t="104441" x="8359775" y="3568700"/>
          <p14:tracePt t="104455" x="8369300" y="3568700"/>
          <p14:tracePt t="104462" x="8377238" y="3568700"/>
          <p14:tracePt t="104507" x="8385175" y="3568700"/>
          <p14:tracePt t="104580" x="8385175" y="3560763"/>
          <p14:tracePt t="104588" x="8377238" y="3543300"/>
          <p14:tracePt t="104595" x="8318500" y="3484563"/>
          <p14:tracePt t="104603" x="8301038" y="3475038"/>
          <p14:tracePt t="104609" x="8275638" y="3441700"/>
          <p14:tracePt t="104617" x="8215313" y="3408363"/>
          <p14:tracePt t="104624" x="8207375" y="3408363"/>
          <p14:tracePt t="104631" x="8199438" y="3408363"/>
          <p14:tracePt t="104646" x="8189913" y="3408363"/>
          <p14:tracePt t="104690" x="8189913" y="3398838"/>
          <p14:tracePt t="104712" x="8199438" y="3390900"/>
          <p14:tracePt t="104720" x="8207375" y="3390900"/>
          <p14:tracePt t="104734" x="8215313" y="3382963"/>
          <p14:tracePt t="104741" x="8266113" y="3365500"/>
          <p14:tracePt t="104748" x="8308975" y="3365500"/>
          <p14:tracePt t="104756" x="8334375" y="3365500"/>
          <p14:tracePt t="104785" x="8343900" y="3365500"/>
          <p14:tracePt t="104829" x="8351838" y="3365500"/>
          <p14:tracePt t="104888" x="8343900" y="3365500"/>
          <p14:tracePt t="104902" x="8318500" y="3365500"/>
          <p14:tracePt t="104917" x="8308975" y="3365500"/>
          <p14:tracePt t="104925" x="8301038" y="3365500"/>
          <p14:tracePt t="104931" x="8291513" y="3365500"/>
          <p14:tracePt t="104982" x="8291513" y="3355975"/>
          <p14:tracePt t="105004" x="8301038" y="3355975"/>
          <p14:tracePt t="105019" x="8308975" y="3355975"/>
          <p14:tracePt t="105041" x="8326438" y="3355975"/>
          <p14:tracePt t="105071" x="8334375" y="3355975"/>
          <p14:tracePt t="105268" x="8334375" y="3373438"/>
          <p14:tracePt t="105275" x="8334375" y="3390900"/>
          <p14:tracePt t="105538" x="8275638" y="3348038"/>
          <p14:tracePt t="105545" x="8181975" y="3289300"/>
          <p14:tracePt t="105553" x="8121650" y="3254375"/>
          <p14:tracePt t="105560" x="8070850" y="3221038"/>
          <p14:tracePt t="105571" x="8037513" y="3186113"/>
          <p14:tracePt t="105574" x="7986713" y="3160713"/>
          <p14:tracePt t="105582" x="7961313" y="3135313"/>
          <p14:tracePt t="105589" x="7918450" y="3094038"/>
          <p14:tracePt t="105596" x="7875588" y="3076575"/>
          <p14:tracePt t="105603" x="7842250" y="3059113"/>
          <p14:tracePt t="105611" x="7723188" y="3025775"/>
          <p14:tracePt t="105619" x="7672388" y="3016250"/>
          <p14:tracePt t="105626" x="7612063" y="3000375"/>
          <p14:tracePt t="105633" x="7586663" y="2982913"/>
          <p14:tracePt t="105640" x="7570788" y="2974975"/>
          <p14:tracePt t="105648" x="7553325" y="2965450"/>
          <p14:tracePt t="105655" x="7535863" y="2965450"/>
          <p14:tracePt t="105699" x="7535863" y="2957513"/>
          <p14:tracePt t="105706" x="7545388" y="2949575"/>
          <p14:tracePt t="105714" x="7748588" y="2889250"/>
          <p14:tracePt t="105721" x="7961313" y="2871788"/>
          <p14:tracePt t="105729" x="8012113" y="2871788"/>
          <p14:tracePt t="105736" x="8318500" y="2846388"/>
          <p14:tracePt t="105744" x="8666163" y="2846388"/>
          <p14:tracePt t="105753" x="8828088" y="2863850"/>
          <p14:tracePt t="105758" x="8955088" y="2863850"/>
          <p14:tracePt t="105766" x="9082088" y="2871788"/>
          <p14:tracePt t="105773" x="9099550" y="2881313"/>
          <p14:tracePt t="105780" x="9107488" y="2897188"/>
          <p14:tracePt t="105809" x="9107488" y="2906713"/>
          <p14:tracePt t="105824" x="9107488" y="2914650"/>
          <p14:tracePt t="105831" x="9099550" y="2914650"/>
          <p14:tracePt t="105846" x="9039225" y="2914650"/>
          <p14:tracePt t="105853" x="8963025" y="2932113"/>
          <p14:tracePt t="105861" x="8921750" y="2932113"/>
          <p14:tracePt t="105869" x="8894763" y="2932113"/>
          <p14:tracePt t="105875" x="8869363" y="2932113"/>
          <p14:tracePt t="105882" x="8843963" y="2932113"/>
          <p14:tracePt t="105890" x="8785225" y="2922588"/>
          <p14:tracePt t="105898" x="8742363" y="2922588"/>
          <p14:tracePt t="105905" x="8674100" y="2906713"/>
          <p14:tracePt t="105912" x="8589963" y="2906713"/>
          <p14:tracePt t="105919" x="8547100" y="2906713"/>
          <p14:tracePt t="105927" x="8513763" y="2906713"/>
          <p14:tracePt t="105934" x="8488363" y="2906713"/>
          <p14:tracePt t="105941" x="8462963" y="2906713"/>
          <p14:tracePt t="105949" x="8445500" y="2906713"/>
          <p14:tracePt t="105956" x="8435975" y="2906713"/>
          <p14:tracePt t="105963" x="8420100" y="2906713"/>
          <p14:tracePt t="105986" x="8394700" y="2881313"/>
          <p14:tracePt t="106007" x="8394700" y="2871788"/>
          <p14:tracePt t="106036" x="8394700" y="2863850"/>
          <p14:tracePt t="106044" x="8394700" y="2855913"/>
          <p14:tracePt t="106052" x="8428038" y="2846388"/>
          <p14:tracePt t="106058" x="8488363" y="2846388"/>
          <p14:tracePt t="106066" x="8547100" y="2838450"/>
          <p14:tracePt t="106073" x="8640763" y="2838450"/>
          <p14:tracePt t="106081" x="8699500" y="2838450"/>
          <p14:tracePt t="106088" x="8734425" y="2846388"/>
          <p14:tracePt t="106095" x="8750300" y="2855913"/>
          <p14:tracePt t="106104" x="8767763" y="2863850"/>
          <p14:tracePt t="106110" x="8777288" y="2871788"/>
          <p14:tracePt t="106168" x="8777288" y="2889250"/>
          <p14:tracePt t="106241" x="8777288" y="2897188"/>
          <p14:tracePt t="106248" x="8828088" y="2881313"/>
          <p14:tracePt t="107053" x="8861425" y="2881313"/>
          <p14:tracePt t="107060" x="8894763" y="2881313"/>
          <p14:tracePt t="107068" x="8921750" y="2881313"/>
          <p14:tracePt t="107074" x="8937625" y="2881313"/>
          <p14:tracePt t="107082" x="8955088" y="2881313"/>
          <p14:tracePt t="107089" x="8972550" y="2889250"/>
          <p14:tracePt t="107097" x="9005888" y="2889250"/>
          <p14:tracePt t="107104" x="9031288" y="2889250"/>
          <p14:tracePt t="107111" x="9039225" y="2889250"/>
          <p14:tracePt t="107120" x="9082088" y="2889250"/>
          <p14:tracePt t="107126" x="9107488" y="2889250"/>
          <p14:tracePt t="107134" x="9132888" y="2897188"/>
          <p14:tracePt t="107140" x="9150350" y="2897188"/>
          <p14:tracePt t="107148" x="9183688" y="2906713"/>
          <p14:tracePt t="107155" x="9209088" y="2906713"/>
          <p14:tracePt t="107162" x="9244013" y="2906713"/>
          <p14:tracePt t="107170" x="9251950" y="2914650"/>
          <p14:tracePt t="107177" x="9286875" y="2922588"/>
          <p14:tracePt t="107186" x="9312275" y="2932113"/>
          <p14:tracePt t="107192" x="9345613" y="2949575"/>
          <p14:tracePt t="107199" x="9405938" y="2957513"/>
          <p14:tracePt t="107206" x="9464675" y="2965450"/>
          <p14:tracePt t="107214" x="9507538" y="2965450"/>
          <p14:tracePt t="107222" x="9540875" y="2974975"/>
          <p14:tracePt t="107228" x="9583738" y="2974975"/>
          <p14:tracePt t="107237" x="9617075" y="2974975"/>
          <p14:tracePt t="107243" x="9642475" y="2982913"/>
          <p14:tracePt t="107251" x="9667875" y="2982913"/>
          <p14:tracePt t="107257" x="9685338" y="2982913"/>
          <p14:tracePt t="107265" x="9710738" y="2990850"/>
          <p14:tracePt t="107272" x="9745663" y="2990850"/>
          <p14:tracePt t="107279" x="9761538" y="3000375"/>
          <p14:tracePt t="107287" x="9786938" y="3000375"/>
          <p14:tracePt t="107294" x="9829800" y="3000375"/>
          <p14:tracePt t="107303" x="9855200" y="3008313"/>
          <p14:tracePt t="107309" x="9872663" y="3008313"/>
          <p14:tracePt t="107316" x="9915525" y="3008313"/>
          <p14:tracePt t="107324" x="9948863" y="3016250"/>
          <p14:tracePt t="107331" x="9999663" y="3041650"/>
          <p14:tracePt t="107338" x="10042525" y="3059113"/>
          <p14:tracePt t="107345" x="10093325" y="3067050"/>
          <p14:tracePt t="107354" x="10126663" y="3067050"/>
          <p14:tracePt t="107360" x="10136188" y="3067050"/>
          <p14:tracePt t="107368" x="10161588" y="3076575"/>
          <p14:tracePt t="107375" x="10179050" y="3076575"/>
          <p14:tracePt t="107382" x="10194925" y="3076575"/>
          <p14:tracePt t="107389" x="10220325" y="3084513"/>
          <p14:tracePt t="107397" x="10271125" y="3084513"/>
          <p14:tracePt t="107405" x="10331450" y="3084513"/>
          <p14:tracePt t="107411" x="10374313" y="3084513"/>
          <p14:tracePt t="107420" x="10450513" y="3084513"/>
          <p14:tracePt t="107426" x="10475913" y="3084513"/>
          <p14:tracePt t="107433" x="10518775" y="3084513"/>
          <p14:tracePt t="107440" x="10544175" y="3094038"/>
          <p14:tracePt t="107448" x="10560050" y="3094038"/>
          <p14:tracePt t="107456" x="10594975" y="3094038"/>
          <p14:tracePt t="107462" x="10612438" y="3101975"/>
          <p14:tracePt t="107470" x="10637838" y="3119438"/>
          <p14:tracePt t="107477" x="10679113" y="3135313"/>
          <p14:tracePt t="107486" x="10729913" y="3152775"/>
          <p14:tracePt t="107492" x="10782300" y="3178175"/>
          <p14:tracePt t="107499" x="10790238" y="3178175"/>
          <p14:tracePt t="107506" x="10807700" y="3186113"/>
          <p14:tracePt t="107513" x="10815638" y="3211513"/>
          <p14:tracePt t="107521" x="10823575" y="3228975"/>
          <p14:tracePt t="107528" x="10833100" y="3238500"/>
          <p14:tracePt t="107536" x="10833100" y="3246438"/>
          <p14:tracePt t="107542" x="10833100" y="3263900"/>
          <p14:tracePt t="107550" x="10833100" y="3279775"/>
          <p14:tracePt t="107558" x="10833100" y="3297238"/>
          <p14:tracePt t="107565" x="10833100" y="3314700"/>
          <p14:tracePt t="107572" x="10833100" y="3322638"/>
          <p14:tracePt t="107579" x="10833100" y="3340100"/>
          <p14:tracePt t="107586" x="10833100" y="3355975"/>
          <p14:tracePt t="107594" x="10833100" y="3373438"/>
          <p14:tracePt t="107603" x="10833100" y="3398838"/>
          <p14:tracePt t="107609" x="10848975" y="3433763"/>
          <p14:tracePt t="107615" x="10848975" y="3449638"/>
          <p14:tracePt t="107624" x="10841038" y="3502025"/>
          <p14:tracePt t="107631" x="10833100" y="3535363"/>
          <p14:tracePt t="107637" x="10823575" y="3552825"/>
          <p14:tracePt t="107645" x="10815638" y="3578225"/>
          <p14:tracePt t="107652" x="10807700" y="3611563"/>
          <p14:tracePt t="107659" x="10790238" y="3636963"/>
          <p14:tracePt t="107666" x="10782300" y="3654425"/>
          <p14:tracePt t="107673" x="10772775" y="3679825"/>
          <p14:tracePt t="107681" x="10756900" y="3705225"/>
          <p14:tracePt t="107688" x="10747375" y="3730625"/>
          <p14:tracePt t="107695" x="10739438" y="3763963"/>
          <p14:tracePt t="107702" x="10729913" y="3781425"/>
          <p14:tracePt t="107711" x="10729913" y="3806825"/>
          <p14:tracePt t="107717" x="10721975" y="3841750"/>
          <p14:tracePt t="107724" x="10714038" y="3857625"/>
          <p14:tracePt t="107739" x="10704513" y="3867150"/>
          <p14:tracePt t="107746" x="10704513" y="3875088"/>
          <p14:tracePt t="107754" x="10696575" y="3875088"/>
          <p14:tracePt t="107761" x="10696575" y="3883025"/>
          <p14:tracePt t="107770" x="10696575" y="3892550"/>
          <p14:tracePt t="107777" x="10696575" y="3900488"/>
          <p14:tracePt t="107791" x="10696575" y="3908425"/>
          <p14:tracePt t="107798" x="10696575" y="3917950"/>
          <p14:tracePt t="107813" x="10696575" y="3925888"/>
          <p14:tracePt t="107828" x="10688638" y="3925888"/>
          <p14:tracePt t="107837" x="10688638" y="3935413"/>
          <p14:tracePt t="107923" x="10688638" y="3943350"/>
          <p14:tracePt t="107930" x="10704513" y="3968750"/>
          <p14:tracePt t="107937" x="10714038" y="3986213"/>
          <p14:tracePt t="107945" x="10729913" y="4002088"/>
          <p14:tracePt t="107953" x="10747375" y="4019550"/>
          <p14:tracePt t="107959" x="10772775" y="4019550"/>
          <p14:tracePt t="107967" x="10782300" y="4044950"/>
          <p14:tracePt t="107988" x="10790238" y="4044950"/>
          <p14:tracePt t="107995" x="10798175" y="4044950"/>
          <p14:tracePt t="110159" x="10833100" y="4019550"/>
          <p14:tracePt t="110166" x="10891838" y="3994150"/>
          <p14:tracePt t="110173" x="10926763" y="3976688"/>
          <p14:tracePt t="110180" x="10968038" y="3951288"/>
          <p14:tracePt t="110188" x="11010900" y="3935413"/>
          <p14:tracePt t="110195" x="11036300" y="3925888"/>
          <p14:tracePt t="110204" x="11071225" y="3917950"/>
          <p14:tracePt t="110210" x="11087100" y="3908425"/>
          <p14:tracePt t="110218" x="11104563" y="3908425"/>
          <p14:tracePt t="110224" x="11112500" y="3908425"/>
          <p14:tracePt t="110239" x="11122025" y="3908425"/>
          <p14:tracePt t="110254" x="11147425" y="3908425"/>
          <p14:tracePt t="110261" x="11155363" y="3908425"/>
          <p14:tracePt t="110271" x="11180763" y="3917950"/>
          <p14:tracePt t="110275" x="11188700" y="3925888"/>
          <p14:tracePt t="110283" x="11198225" y="3935413"/>
          <p14:tracePt t="110291" x="11198225" y="3951288"/>
          <p14:tracePt t="110297" x="11215688" y="3951288"/>
          <p14:tracePt t="110304" x="11215688" y="3960813"/>
          <p14:tracePt t="110320" x="11223625" y="3960813"/>
          <p14:tracePt t="110341" x="11231563" y="3960813"/>
          <p14:tracePt t="110349" x="11249025" y="3960813"/>
          <p14:tracePt t="110356" x="11291888" y="3960813"/>
          <p14:tracePt t="110363" x="11317288" y="3951288"/>
          <p14:tracePt t="110371" x="11342688" y="3935413"/>
          <p14:tracePt t="110378" x="11350625" y="3935413"/>
          <p14:tracePt t="110386" x="11393488" y="3925888"/>
          <p14:tracePt t="110392" x="11410950" y="3925888"/>
          <p14:tracePt t="110400" x="11418888" y="3925888"/>
          <p14:tracePt t="110474" x="11418888" y="3943350"/>
          <p14:tracePt t="110480" x="11401425" y="3968750"/>
          <p14:tracePt t="110487" x="11360150" y="4011613"/>
          <p14:tracePt t="110495" x="11333163" y="4037013"/>
          <p14:tracePt t="110503" x="11291888" y="4087813"/>
          <p14:tracePt t="110510" x="11249025" y="4130675"/>
          <p14:tracePt t="110517" x="11206163" y="4189413"/>
          <p14:tracePt t="110524" x="11188700" y="4224338"/>
          <p14:tracePt t="110532" x="11163300" y="4275138"/>
          <p14:tracePt t="110539" x="11147425" y="4308475"/>
          <p14:tracePt t="110547" x="11129963" y="4333875"/>
          <p14:tracePt t="110554" x="11104563" y="4359275"/>
          <p14:tracePt t="110561" x="11087100" y="4394200"/>
          <p14:tracePt t="110570" x="11061700" y="4410075"/>
          <p14:tracePt t="110575" x="11053763" y="4435475"/>
          <p14:tracePt t="110583" x="11036300" y="4452938"/>
          <p14:tracePt t="110590" x="11028363" y="4486275"/>
          <p14:tracePt t="110597" x="11010900" y="4538663"/>
          <p14:tracePt t="110604" x="10968038" y="4597400"/>
          <p14:tracePt t="110612" x="10942638" y="4648200"/>
          <p14:tracePt t="110620" x="10909300" y="4716463"/>
          <p14:tracePt t="110627" x="10874375" y="4741863"/>
          <p14:tracePt t="110634" x="10823575" y="4784725"/>
          <p14:tracePt t="110641" x="10756900" y="4810125"/>
          <p14:tracePt t="110649" x="10704513" y="4835525"/>
          <p14:tracePt t="110656" x="10688638" y="4843463"/>
          <p14:tracePt t="110664" x="10663238" y="4843463"/>
          <p14:tracePt t="110671" x="10637838" y="4843463"/>
          <p14:tracePt t="110678" x="10612438" y="4843463"/>
          <p14:tracePt t="110687" x="10585450" y="4843463"/>
          <p14:tracePt t="110693" x="10560050" y="4843463"/>
          <p14:tracePt t="110700" x="10526713" y="4835525"/>
          <p14:tracePt t="110707" x="10509250" y="4827588"/>
          <p14:tracePt t="110715" x="10493375" y="4818063"/>
          <p14:tracePt t="110722" x="10458450" y="4810125"/>
          <p14:tracePt t="110729" x="10442575" y="4802188"/>
          <p14:tracePt t="110737" x="10425113" y="4784725"/>
          <p14:tracePt t="110744" x="10415588" y="4775200"/>
          <p14:tracePt t="110755" x="10382250" y="4759325"/>
          <p14:tracePt t="110759" x="10356850" y="4749800"/>
          <p14:tracePt t="110765" x="10331450" y="4733925"/>
          <p14:tracePt t="110773" x="10298113" y="4683125"/>
          <p14:tracePt t="110780" x="10271125" y="4648200"/>
          <p14:tracePt t="110787" x="10245725" y="4597400"/>
          <p14:tracePt t="110795" x="10229850" y="4564063"/>
          <p14:tracePt t="110803" x="10204450" y="4529138"/>
          <p14:tracePt t="110809" x="10194925" y="4495800"/>
          <p14:tracePt t="110817" x="10186988" y="4460875"/>
          <p14:tracePt t="110824" x="10179050" y="4427538"/>
          <p14:tracePt t="110832" x="10169525" y="4394200"/>
          <p14:tracePt t="110839" x="10161588" y="4359275"/>
          <p14:tracePt t="110847" x="10161588" y="4291013"/>
          <p14:tracePt t="110854" x="10161588" y="4189413"/>
          <p14:tracePt t="110861" x="10161588" y="4121150"/>
          <p14:tracePt t="110869" x="10161588" y="4062413"/>
          <p14:tracePt t="110876" x="10161588" y="4027488"/>
          <p14:tracePt t="110884" x="10161588" y="4002088"/>
          <p14:tracePt t="110891" x="10153650" y="3968750"/>
          <p14:tracePt t="110898" x="10153650" y="3951288"/>
          <p14:tracePt t="110906" x="10153650" y="3935413"/>
          <p14:tracePt t="110913" x="10153650" y="3908425"/>
          <p14:tracePt t="110920" x="10153650" y="3867150"/>
          <p14:tracePt t="110929" x="10153650" y="3841750"/>
          <p14:tracePt t="110935" x="10153650" y="3790950"/>
          <p14:tracePt t="110943" x="10161588" y="3738563"/>
          <p14:tracePt t="110950" x="10186988" y="3679825"/>
          <p14:tracePt t="110958" x="10194925" y="3654425"/>
          <p14:tracePt t="110965" x="10212388" y="3611563"/>
          <p14:tracePt t="110972" x="10237788" y="3578225"/>
          <p14:tracePt t="110980" x="10288588" y="3527425"/>
          <p14:tracePt t="110987" x="10364788" y="3484563"/>
          <p14:tracePt t="110995" x="10442575" y="3433763"/>
          <p14:tracePt t="111003" x="10493375" y="3398838"/>
          <p14:tracePt t="111009" x="10544175" y="3373438"/>
          <p14:tracePt t="111017" x="10560050" y="3348038"/>
          <p14:tracePt t="111024" x="10585450" y="3340100"/>
          <p14:tracePt t="111031" x="10594975" y="3322638"/>
          <p14:tracePt t="111039" x="10628313" y="3314700"/>
          <p14:tracePt t="111046" x="10653713" y="3305175"/>
          <p14:tracePt t="111053" x="10704513" y="3297238"/>
          <p14:tracePt t="111061" x="10739438" y="3297238"/>
          <p14:tracePt t="111069" x="10782300" y="3297238"/>
          <p14:tracePt t="111075" x="10833100" y="3305175"/>
          <p14:tracePt t="111083" x="10891838" y="3340100"/>
          <p14:tracePt t="111090" x="10942638" y="3365500"/>
          <p14:tracePt t="111098" x="11002963" y="3390900"/>
          <p14:tracePt t="111105" x="11044238" y="3416300"/>
          <p14:tracePt t="111112" x="11104563" y="3459163"/>
          <p14:tracePt t="111119" x="11137900" y="3484563"/>
          <p14:tracePt t="111128" x="11188700" y="3517900"/>
          <p14:tracePt t="111135" x="11215688" y="3543300"/>
          <p14:tracePt t="111142" x="11241088" y="3560763"/>
          <p14:tracePt t="111149" x="11249025" y="3568700"/>
          <p14:tracePt t="111156" x="11266488" y="3586163"/>
          <p14:tracePt t="111164" x="11266488" y="3594100"/>
          <p14:tracePt t="111178" x="11266488" y="3619500"/>
          <p14:tracePt t="111186" x="11266488" y="3629025"/>
          <p14:tracePt t="111194" x="11274425" y="3636963"/>
          <p14:tracePt t="111200" x="11282363" y="3654425"/>
          <p14:tracePt t="111208" x="11291888" y="3687763"/>
          <p14:tracePt t="111215" x="11299825" y="3705225"/>
          <p14:tracePt t="111223" x="11307763" y="3773488"/>
          <p14:tracePt t="111230" x="11307763" y="3816350"/>
          <p14:tracePt t="111237" x="11307763" y="3875088"/>
          <p14:tracePt t="111244" x="11307763" y="3900488"/>
          <p14:tracePt t="111252" x="11299825" y="3968750"/>
          <p14:tracePt t="111259" x="11291888" y="3986213"/>
          <p14:tracePt t="111267" x="11274425" y="4037013"/>
          <p14:tracePt t="111274" x="11266488" y="4044950"/>
          <p14:tracePt t="111281" x="11249025" y="4062413"/>
          <p14:tracePt t="111288" x="11249025" y="4070350"/>
          <p14:tracePt t="111296" x="11249025" y="4079875"/>
          <p14:tracePt t="111311" x="11249025" y="4095750"/>
          <p14:tracePt t="111325" x="11241088" y="4105275"/>
          <p14:tracePt t="111332" x="11223625" y="4113213"/>
          <p14:tracePt t="111340" x="11206163" y="4138613"/>
          <p14:tracePt t="111347" x="11188700" y="4171950"/>
          <p14:tracePt t="111355" x="11137900" y="4240213"/>
          <p14:tracePt t="111362" x="11122025" y="4275138"/>
          <p14:tracePt t="111369" x="11096625" y="4300538"/>
          <p14:tracePt t="111377" x="11061700" y="4325938"/>
          <p14:tracePt t="111385" x="11002963" y="4394200"/>
          <p14:tracePt t="111391" x="10968038" y="4419600"/>
          <p14:tracePt t="111399" x="10901363" y="4460875"/>
          <p14:tracePt t="111406" x="10866438" y="4486275"/>
          <p14:tracePt t="111413" x="10841038" y="4503738"/>
          <p14:tracePt t="111420" x="10823575" y="4521200"/>
          <p14:tracePt t="111428" x="10798175" y="4521200"/>
          <p14:tracePt t="111436" x="10790238" y="4529138"/>
          <p14:tracePt t="111442" x="10782300" y="4529138"/>
          <p14:tracePt t="111450" x="10764838" y="4529138"/>
          <p14:tracePt t="111457" x="10747375" y="4529138"/>
          <p14:tracePt t="111465" x="10721975" y="4529138"/>
          <p14:tracePt t="111472" x="10704513" y="4529138"/>
          <p14:tracePt t="111479" x="10679113" y="4529138"/>
          <p14:tracePt t="111486" x="10663238" y="4529138"/>
          <p14:tracePt t="111494" x="10637838" y="4529138"/>
          <p14:tracePt t="111502" x="10612438" y="4538663"/>
          <p14:tracePt t="111509" x="10560050" y="4538663"/>
          <p14:tracePt t="111516" x="10518775" y="4538663"/>
          <p14:tracePt t="111524" x="10493375" y="4538663"/>
          <p14:tracePt t="111531" x="10467975" y="4538663"/>
          <p14:tracePt t="111538" x="10458450" y="4538663"/>
          <p14:tracePt t="111546" x="10442575" y="4538663"/>
          <p14:tracePt t="111553" x="10407650" y="4529138"/>
          <p14:tracePt t="111560" x="10399713" y="4521200"/>
          <p14:tracePt t="111569" x="10382250" y="4513263"/>
          <p14:tracePt t="111575" x="10374313" y="4503738"/>
          <p14:tracePt t="111582" x="10364788" y="4495800"/>
          <p14:tracePt t="111589" x="10348913" y="4470400"/>
          <p14:tracePt t="111597" x="10339388" y="4445000"/>
          <p14:tracePt t="111604" x="10323513" y="4427538"/>
          <p14:tracePt t="111611" x="10313988" y="4427538"/>
          <p14:tracePt t="111619" x="10313988" y="4402138"/>
          <p14:tracePt t="111626" x="10306050" y="4376738"/>
          <p14:tracePt t="111635" x="10298113" y="4368800"/>
          <p14:tracePt t="111641" x="10298113" y="4351338"/>
          <p14:tracePt t="111648" x="10288588" y="4300538"/>
          <p14:tracePt t="111656" x="10288588" y="4275138"/>
          <p14:tracePt t="111663" x="10288588" y="4265613"/>
          <p14:tracePt t="111671" x="10288588" y="4224338"/>
          <p14:tracePt t="111679" x="10288588" y="4164013"/>
          <p14:tracePt t="111685" x="10288588" y="4138613"/>
          <p14:tracePt t="111693" x="10288588" y="4095750"/>
          <p14:tracePt t="111700" x="10288588" y="4079875"/>
          <p14:tracePt t="111707" x="10288588" y="4062413"/>
          <p14:tracePt t="111714" x="10288588" y="4037013"/>
          <p14:tracePt t="111722" x="10288588" y="4027488"/>
          <p14:tracePt t="111730" x="10288588" y="4002088"/>
          <p14:tracePt t="111737" x="10288588" y="3994150"/>
          <p14:tracePt t="111752" x="10288588" y="3986213"/>
          <p14:tracePt t="111759" x="10288588" y="3976688"/>
          <p14:tracePt t="111767" x="10288588" y="3968750"/>
          <p14:tracePt t="111774" x="10288588" y="3935413"/>
          <p14:tracePt t="111781" x="10288588" y="3892550"/>
          <p14:tracePt t="111789" x="10298113" y="3832225"/>
          <p14:tracePt t="111796" x="10298113" y="3773488"/>
          <p14:tracePt t="111804" x="10306050" y="3713163"/>
          <p14:tracePt t="111811" x="10306050" y="3687763"/>
          <p14:tracePt t="111819" x="10306050" y="3654425"/>
          <p14:tracePt t="111826" x="10306050" y="3636963"/>
          <p14:tracePt t="111833" x="10306050" y="3629025"/>
          <p14:tracePt t="111840" x="10306050" y="3619500"/>
          <p14:tracePt t="111848" x="10306050" y="3611563"/>
          <p14:tracePt t="111855" x="10306050" y="3603625"/>
          <p14:tracePt t="111863" x="10313988" y="3586163"/>
          <p14:tracePt t="111870" x="10313988" y="3578225"/>
          <p14:tracePt t="111878" x="10331450" y="3552825"/>
          <p14:tracePt t="111885" x="10374313" y="3484563"/>
          <p14:tracePt t="111892" x="10407650" y="3433763"/>
          <p14:tracePt t="111900" x="10433050" y="3373438"/>
          <p14:tracePt t="111907" x="10467975" y="3322638"/>
          <p14:tracePt t="111915" x="10483850" y="3279775"/>
          <p14:tracePt t="111922" x="10501313" y="3254375"/>
          <p14:tracePt t="111929" x="10509250" y="3238500"/>
          <p14:tracePt t="111936" x="10526713" y="3211513"/>
          <p14:tracePt t="111944" x="10526713" y="3195638"/>
          <p14:tracePt t="111952" x="10544175" y="3186113"/>
          <p14:tracePt t="111959" x="10560050" y="3160713"/>
          <p14:tracePt t="111966" x="10585450" y="3135313"/>
          <p14:tracePt t="111973" x="10612438" y="3109913"/>
          <p14:tracePt t="111980" x="10637838" y="3084513"/>
          <p14:tracePt t="111988" x="10653713" y="3041650"/>
          <p14:tracePt t="111995" x="10671175" y="3000375"/>
          <p14:tracePt t="112003" x="10688638" y="2957513"/>
          <p14:tracePt t="112010" x="10696575" y="2940050"/>
          <p14:tracePt t="112019" x="10714038" y="2932113"/>
          <p14:tracePt t="112077" x="10729913" y="2906713"/>
          <p14:tracePt t="112084" x="10756900" y="2863850"/>
          <p14:tracePt t="112092" x="10772775" y="2830513"/>
          <p14:tracePt t="112099" x="10807700" y="2813050"/>
          <p14:tracePt t="112105" x="10815638" y="2787650"/>
          <p14:tracePt t="112113" x="10833100" y="2778125"/>
          <p14:tracePt t="112121" x="10848975" y="2770188"/>
          <p14:tracePt t="112136" x="10858500" y="2762250"/>
          <p14:tracePt t="112165" x="10866438" y="2762250"/>
          <p14:tracePt t="112172" x="10891838" y="2762250"/>
          <p14:tracePt t="112179" x="10934700" y="2770188"/>
          <p14:tracePt t="112187" x="10968038" y="2787650"/>
          <p14:tracePt t="112194" x="10993438" y="2805113"/>
          <p14:tracePt t="112203" x="11028363" y="2820988"/>
          <p14:tracePt t="112208" x="11044238" y="2838450"/>
          <p14:tracePt t="112216" x="11061700" y="2855913"/>
          <p14:tracePt t="112223" x="11071225" y="2881313"/>
          <p14:tracePt t="112231" x="11079163" y="2897188"/>
          <p14:tracePt t="112238" x="11087100" y="2914650"/>
          <p14:tracePt t="112245" x="11096625" y="2922588"/>
          <p14:tracePt t="112254" x="11104563" y="2932113"/>
          <p14:tracePt t="112260" x="11112500" y="2940050"/>
          <p14:tracePt t="112267" x="11122025" y="2949575"/>
          <p14:tracePt t="112274" x="11122025" y="2965450"/>
          <p14:tracePt t="112281" x="11129963" y="2982913"/>
          <p14:tracePt t="112289" x="11147425" y="2990850"/>
          <p14:tracePt t="112296" x="11155363" y="3000375"/>
          <p14:tracePt t="112303" x="11172825" y="3025775"/>
          <p14:tracePt t="112311" x="11180763" y="3041650"/>
          <p14:tracePt t="112318" x="11180763" y="3059113"/>
          <p14:tracePt t="112326" x="11188700" y="3076575"/>
          <p14:tracePt t="112333" x="11198225" y="3109913"/>
          <p14:tracePt t="112340" x="11198225" y="3135313"/>
          <p14:tracePt t="112348" x="11206163" y="3160713"/>
          <p14:tracePt t="112355" x="11215688" y="3178175"/>
          <p14:tracePt t="112362" x="11215688" y="3203575"/>
          <p14:tracePt t="112370" x="11223625" y="3228975"/>
          <p14:tracePt t="112377" x="11231563" y="3246438"/>
          <p14:tracePt t="112387" x="11241088" y="3305175"/>
          <p14:tracePt t="112393" x="11256963" y="3382963"/>
          <p14:tracePt t="112401" x="11256963" y="3398838"/>
          <p14:tracePt t="112408" x="11274425" y="3459163"/>
          <p14:tracePt t="112415" x="11274425" y="3484563"/>
          <p14:tracePt t="112422" x="11274425" y="3535363"/>
          <p14:tracePt t="112430" x="11282363" y="3594100"/>
          <p14:tracePt t="112437" x="11282363" y="3619500"/>
          <p14:tracePt t="112444" x="11282363" y="3646488"/>
          <p14:tracePt t="112455" x="11291888" y="3687763"/>
          <p14:tracePt t="112459" x="11291888" y="3697288"/>
          <p14:tracePt t="112466" x="11291888" y="3722688"/>
          <p14:tracePt t="112480" x="11291888" y="3748088"/>
          <p14:tracePt t="112487" x="11291888" y="3756025"/>
          <p14:tracePt t="112494" x="11291888" y="3773488"/>
          <p14:tracePt t="112502" x="11282363" y="3806825"/>
          <p14:tracePt t="112509" x="11274425" y="3849688"/>
          <p14:tracePt t="112516" x="11256963" y="3883025"/>
          <p14:tracePt t="112524" x="11223625" y="3951288"/>
          <p14:tracePt t="112531" x="11188700" y="4027488"/>
          <p14:tracePt t="112539" x="11155363" y="4105275"/>
          <p14:tracePt t="112546" x="11129963" y="4189413"/>
          <p14:tracePt t="112554" x="11112500" y="4265613"/>
          <p14:tracePt t="112561" x="11104563" y="4325938"/>
          <p14:tracePt t="112568" x="11096625" y="4341813"/>
          <p14:tracePt t="112576" x="11087100" y="4376738"/>
          <p14:tracePt t="112583" x="11079163" y="4402138"/>
          <p14:tracePt t="112590" x="11079163" y="4410075"/>
          <p14:tracePt t="112597" x="11071225" y="4410075"/>
          <p14:tracePt t="112605" x="11071225" y="4419600"/>
          <p14:tracePt t="112612" x="11053763" y="4427538"/>
          <p14:tracePt t="112619" x="11053763" y="4435475"/>
          <p14:tracePt t="112627" x="11044238" y="4452938"/>
          <p14:tracePt t="112635" x="11028363" y="4478338"/>
          <p14:tracePt t="112641" x="10985500" y="4538663"/>
          <p14:tracePt t="112649" x="10926763" y="4589463"/>
          <p14:tracePt t="112656" x="10858500" y="4665663"/>
          <p14:tracePt t="112664" x="10815638" y="4716463"/>
          <p14:tracePt t="112671" x="10764838" y="4767263"/>
          <p14:tracePt t="112678" x="10739438" y="4792663"/>
          <p14:tracePt t="112685" x="10679113" y="4827588"/>
          <p14:tracePt t="112693" x="10653713" y="4835525"/>
          <p14:tracePt t="112700" x="10637838" y="4860925"/>
          <p14:tracePt t="112707" x="10620375" y="4860925"/>
          <p14:tracePt t="112715" x="10602913" y="4860925"/>
          <p14:tracePt t="112722" x="10585450" y="4860925"/>
          <p14:tracePt t="112730" x="10560050" y="4860925"/>
          <p14:tracePt t="112737" x="10544175" y="4860925"/>
          <p14:tracePt t="112744" x="10509250" y="4860925"/>
          <p14:tracePt t="112752" x="10483850" y="4843463"/>
          <p14:tracePt t="112759" x="10433050" y="4827588"/>
          <p14:tracePt t="112767" x="10407650" y="4810125"/>
          <p14:tracePt t="112774" x="10374313" y="4775200"/>
          <p14:tracePt t="112781" x="10331450" y="4733925"/>
          <p14:tracePt t="112789" x="10288588" y="4683125"/>
          <p14:tracePt t="112796" x="10271125" y="4648200"/>
          <p14:tracePt t="112803" x="10245725" y="4622800"/>
          <p14:tracePt t="112811" x="10237788" y="4597400"/>
          <p14:tracePt t="112818" x="10229850" y="4589463"/>
          <p14:tracePt t="112825" x="10229850" y="4572000"/>
          <p14:tracePt t="112832" x="10220325" y="4554538"/>
          <p14:tracePt t="112840" x="10212388" y="4529138"/>
          <p14:tracePt t="112847" x="10212388" y="4521200"/>
          <p14:tracePt t="112855" x="10204450" y="4495800"/>
          <p14:tracePt t="112862" x="10204450" y="4460875"/>
          <p14:tracePt t="112869" x="10204450" y="4419600"/>
          <p14:tracePt t="112877" x="10204450" y="4325938"/>
          <p14:tracePt t="112885" x="10204450" y="4197350"/>
          <p14:tracePt t="112891" x="10204450" y="4095750"/>
          <p14:tracePt t="112899" x="10212388" y="4052888"/>
          <p14:tracePt t="112906" x="10212388" y="3994150"/>
          <p14:tracePt t="112914" x="10229850" y="3908425"/>
          <p14:tracePt t="112921" x="10237788" y="3832225"/>
          <p14:tracePt t="112929" x="10263188" y="3705225"/>
          <p14:tracePt t="112936" x="10288588" y="3629025"/>
          <p14:tracePt t="112943" x="10313988" y="3552825"/>
          <p14:tracePt t="112952" x="10331450" y="3509963"/>
          <p14:tracePt t="112958" x="10374313" y="3441700"/>
          <p14:tracePt t="112965" x="10415588" y="3398838"/>
          <p14:tracePt t="112973" x="10483850" y="3322638"/>
          <p14:tracePt t="112980" x="10552113" y="3221038"/>
          <p14:tracePt t="112987" x="10679113" y="3016250"/>
          <p14:tracePt t="112995" x="10714038" y="2940050"/>
          <p14:tracePt t="113002" x="10772775" y="2846388"/>
          <p14:tracePt t="113010" x="10790238" y="2805113"/>
          <p14:tracePt t="113018" x="10866438" y="2719388"/>
          <p14:tracePt t="113024" x="11036300" y="2566988"/>
          <p14:tracePt t="113031" x="11122025" y="2498725"/>
          <p14:tracePt t="113039" x="11307763" y="2336800"/>
          <p14:tracePt t="113046" x="11325225" y="2293938"/>
          <p14:tracePt t="113053" x="11401425" y="2209800"/>
          <p14:tracePt t="113061" x="11580813" y="2133600"/>
          <p14:tracePt t="113069" x="11758613" y="2065338"/>
          <p14:tracePt t="113076" x="11860213" y="2030413"/>
          <p14:tracePt t="113083" x="11936413" y="1997075"/>
          <p14:tracePt t="113090" x="12072938" y="1920875"/>
          <p14:tracePt t="113386" x="11487150" y="1809750"/>
          <p14:tracePt t="113393" x="11256963" y="1751013"/>
          <p14:tracePt t="113400" x="10848975" y="1716088"/>
          <p14:tracePt t="113407" x="10526713" y="1622425"/>
          <p14:tracePt t="113415" x="10364788" y="1597025"/>
          <p14:tracePt t="113421" x="10034588" y="1563688"/>
          <p14:tracePt t="113429" x="9898063" y="1555750"/>
          <p14:tracePt t="113436" x="9847263" y="1520825"/>
          <p14:tracePt t="113444" x="9771063" y="1504950"/>
          <p14:tracePt t="113452" x="9659938" y="1495425"/>
          <p14:tracePt t="113458" x="9583738" y="1470025"/>
          <p14:tracePt t="113465" x="9558338" y="1470025"/>
          <p14:tracePt t="113473" x="9540875" y="1470025"/>
          <p14:tracePt t="113480" x="9507538" y="1470025"/>
          <p14:tracePt t="113722" x="9132888" y="1376363"/>
          <p14:tracePt t="113729" x="8420100" y="1198563"/>
          <p14:tracePt t="113736" x="7867650" y="985838"/>
          <p14:tracePt t="113743" x="7102475" y="823913"/>
          <p14:tracePt t="113753" x="6338888" y="714375"/>
          <p14:tracePt t="113758" x="5853113" y="595313"/>
          <p14:tracePt t="113772" x="5233988" y="484188"/>
          <p14:tracePt t="113774" x="4962525" y="365125"/>
          <p14:tracePt t="113781" x="4529138" y="246063"/>
          <p14:tracePt t="113788" x="4298950" y="169863"/>
          <p14:tracePt t="113795" x="4240213" y="161925"/>
          <p14:tracePt t="113804" x="4095750" y="127000"/>
          <p14:tracePt t="113809" x="3976688" y="101600"/>
          <p14:tracePt t="114009" x="3627438" y="68263"/>
          <p14:tracePt t="114015" x="3348038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and post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pic>
        <p:nvPicPr>
          <p:cNvPr id="9" name="Picture 2" descr="https://lh5.googleusercontent.com/pNsYwzv5zSMvrdXxi1NjSIFo3AMNNxsMcQupfnb5Ziod-3Jb_hKwGu63Lyqm_oue-K218b__YerRNB4Gwy63PwqFFu5GyYTkpOFvMUwZ6Kscgl9w-LtP73rLaCIbjZ-ZSttLIZxSZK1lrxjCXQ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590" y="2191544"/>
            <a:ext cx="5114819" cy="2474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971607" y="2264731"/>
            <a:ext cx="3328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/>
              <a:t> </a:t>
            </a:r>
            <a:endParaRPr lang="en-US" dirty="0"/>
          </a:p>
        </p:txBody>
      </p:sp>
      <p:pic>
        <p:nvPicPr>
          <p:cNvPr id="2053" name="Picture 5" descr="https://lh6.googleusercontent.com/-aVAWfLNxeln27HD3PMcd1YKEYWR4FQ9ndM0RKDJInsci-AlzrzWAjEOa-yMikTidrl9hcgoIy6-m3JOPrdlkAe4ZgGv7gUwZj8vKnK37CraE2OVyeIvZWXHJpuOW5vSOuZNYg_0_WXCZqYd_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948" y="1868761"/>
            <a:ext cx="5073617" cy="314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5971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/>
              <a:t> 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971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/>
              <a:t> </a:t>
            </a: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FD0CA01-1562-4F82-B923-5FFDF9DD7C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8787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50000">
        <p15:prstTrans prst="peelOff"/>
      </p:transition>
    </mc:Choice>
    <mc:Fallback>
      <p:transition spd="slow" advClick="0" advTm="5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08" x="806450" y="3857625"/>
          <p14:tracePt t="340" x="773113" y="3857625"/>
          <p14:tracePt t="350" x="773113" y="3849688"/>
          <p14:tracePt t="365" x="765175" y="3849688"/>
          <p14:tracePt t="446" x="755650" y="3849688"/>
          <p14:tracePt t="454" x="730250" y="3900488"/>
          <p14:tracePt t="461" x="679450" y="3951288"/>
          <p14:tracePt t="468" x="679450" y="3960813"/>
          <p14:tracePt t="475" x="671513" y="3960813"/>
          <p14:tracePt t="484" x="661988" y="3968750"/>
          <p14:tracePt t="490" x="654050" y="3986213"/>
          <p14:tracePt t="505" x="646113" y="3986213"/>
          <p14:tracePt t="512" x="636588" y="3986213"/>
          <p14:tracePt t="533" x="628650" y="3986213"/>
          <p14:tracePt t="651" x="628650" y="3994150"/>
          <p14:tracePt t="695" x="628650" y="4002088"/>
          <p14:tracePt t="731" x="620713" y="4002088"/>
          <p14:tracePt t="739" x="611188" y="4002088"/>
          <p14:tracePt t="753" x="603250" y="4002088"/>
          <p14:tracePt t="760" x="595313" y="4002088"/>
          <p14:tracePt t="768" x="577850" y="4002088"/>
          <p14:tracePt t="775" x="552450" y="4011613"/>
          <p14:tracePt t="783" x="534988" y="4019550"/>
          <p14:tracePt t="798" x="517525" y="4019550"/>
          <p14:tracePt t="804" x="501650" y="4019550"/>
          <p14:tracePt t="819" x="492125" y="4019550"/>
          <p14:tracePt t="826" x="484188" y="4019550"/>
          <p14:tracePt t="944" x="501650" y="4019550"/>
          <p14:tracePt t="951" x="527050" y="4019550"/>
          <p14:tracePt t="958" x="569913" y="4019550"/>
          <p14:tracePt t="12787" x="661988" y="3943350"/>
          <p14:tracePt t="12794" x="722313" y="3875088"/>
          <p14:tracePt t="12801" x="755650" y="3824288"/>
          <p14:tracePt t="12809" x="806450" y="3790950"/>
          <p14:tracePt t="12817" x="993775" y="3679825"/>
          <p14:tracePt t="12823" x="1095375" y="3654425"/>
          <p14:tracePt t="12831" x="1223963" y="3603625"/>
          <p14:tracePt t="12838" x="1257300" y="3586163"/>
          <p14:tracePt t="12845" x="1308100" y="3560763"/>
          <p14:tracePt t="12852" x="1384300" y="3517900"/>
          <p14:tracePt t="12860" x="1579563" y="3416300"/>
          <p14:tracePt t="12867" x="1758950" y="3365500"/>
          <p14:tracePt t="12874" x="1817688" y="3340100"/>
          <p14:tracePt t="12882" x="1868488" y="3297238"/>
          <p14:tracePt t="12888" x="1936750" y="3254375"/>
          <p14:tracePt t="12896" x="1979613" y="3238500"/>
          <p14:tracePt t="12903" x="2047875" y="3203575"/>
          <p14:tracePt t="12910" x="2106613" y="3195638"/>
          <p14:tracePt t="12918" x="2124075" y="3186113"/>
          <p14:tracePt t="12925" x="2132013" y="3186113"/>
          <p14:tracePt t="12932" x="2141538" y="3186113"/>
          <p14:tracePt t="12962" x="2149475" y="3186113"/>
          <p14:tracePt t="12970" x="2157413" y="3186113"/>
          <p14:tracePt t="13057" x="2157413" y="3195638"/>
          <p14:tracePt t="13072" x="2157413" y="3203575"/>
          <p14:tracePt t="13080" x="2157413" y="3211513"/>
          <p14:tracePt t="13087" x="2157413" y="3221038"/>
          <p14:tracePt t="13094" x="2149475" y="3221038"/>
          <p14:tracePt t="13101" x="2132013" y="3221038"/>
          <p14:tracePt t="13109" x="2081213" y="3221038"/>
          <p14:tracePt t="13117" x="2055813" y="3221038"/>
          <p14:tracePt t="13123" x="2030413" y="3221038"/>
          <p14:tracePt t="13133" x="2012950" y="3221038"/>
          <p14:tracePt t="13154" x="1971675" y="3211513"/>
          <p14:tracePt t="13160" x="1936750" y="3195638"/>
          <p14:tracePt t="13167" x="1911350" y="3195638"/>
          <p14:tracePt t="13175" x="1893888" y="3195638"/>
          <p14:tracePt t="13183" x="1860550" y="3186113"/>
          <p14:tracePt t="13190" x="1817688" y="3186113"/>
          <p14:tracePt t="13197" x="1792288" y="3186113"/>
          <p14:tracePt t="13204" x="1758950" y="3186113"/>
          <p14:tracePt t="13211" x="1741488" y="3186113"/>
          <p14:tracePt t="13218" x="1716088" y="3186113"/>
          <p14:tracePt t="13226" x="1682750" y="3203575"/>
          <p14:tracePt t="13233" x="1657350" y="3203575"/>
          <p14:tracePt t="13250" x="1639888" y="3203575"/>
          <p14:tracePt t="13255" x="1631950" y="3203575"/>
          <p14:tracePt t="13263" x="1622425" y="3203575"/>
          <p14:tracePt t="13270" x="1614488" y="3203575"/>
          <p14:tracePt t="13277" x="1606550" y="3203575"/>
          <p14:tracePt t="13292" x="1597025" y="3203575"/>
          <p14:tracePt t="13300" x="1589088" y="3203575"/>
          <p14:tracePt t="13379" x="1597025" y="3203575"/>
          <p14:tracePt t="13387" x="1606550" y="3203575"/>
          <p14:tracePt t="13394" x="1614488" y="3203575"/>
          <p14:tracePt t="13401" x="1639888" y="3203575"/>
          <p14:tracePt t="13409" x="1647825" y="3203575"/>
          <p14:tracePt t="13417" x="1657350" y="3203575"/>
          <p14:tracePt t="13423" x="1673225" y="3203575"/>
          <p14:tracePt t="13433" x="1682750" y="3203575"/>
          <p14:tracePt t="13438" x="1698625" y="3203575"/>
          <p14:tracePt t="13446" x="1716088" y="3195638"/>
          <p14:tracePt t="13453" x="1724025" y="3186113"/>
          <p14:tracePt t="13460" x="1749425" y="3178175"/>
          <p14:tracePt t="13468" x="1784350" y="3170238"/>
          <p14:tracePt t="13474" x="1843088" y="3152775"/>
          <p14:tracePt t="13483" x="1903413" y="3135313"/>
          <p14:tracePt t="13488" x="1954213" y="3127375"/>
          <p14:tracePt t="13496" x="1979613" y="3127375"/>
          <p14:tracePt t="13503" x="2012950" y="3127375"/>
          <p14:tracePt t="13510" x="2055813" y="3127375"/>
          <p14:tracePt t="13518" x="2141538" y="3127375"/>
          <p14:tracePt t="13525" x="2243138" y="3109913"/>
          <p14:tracePt t="13533" x="2344738" y="3094038"/>
          <p14:tracePt t="13539" x="2405063" y="3094038"/>
          <p14:tracePt t="13547" x="2446338" y="3084513"/>
          <p14:tracePt t="13554" x="2489200" y="3084513"/>
          <p14:tracePt t="13562" x="2532063" y="3084513"/>
          <p14:tracePt t="13569" x="2582863" y="3084513"/>
          <p14:tracePt t="13576" x="2625725" y="3084513"/>
          <p14:tracePt t="13583" x="2676525" y="3084513"/>
          <p14:tracePt t="13591" x="2709863" y="3084513"/>
          <p14:tracePt t="13599" x="2744788" y="3084513"/>
          <p14:tracePt t="13606" x="2770188" y="3076575"/>
          <p14:tracePt t="13613" x="2778125" y="3076575"/>
          <p14:tracePt t="13620" x="2795588" y="3076575"/>
          <p14:tracePt t="13627" x="2803525" y="3076575"/>
          <p14:tracePt t="13635" x="2811463" y="3076575"/>
          <p14:tracePt t="13643" x="2820988" y="3076575"/>
          <p14:tracePt t="13657" x="2828925" y="3076575"/>
          <p14:tracePt t="13687" x="2828925" y="3084513"/>
          <p14:tracePt t="13746" x="2828925" y="3101975"/>
          <p14:tracePt t="13768" x="2828925" y="3109913"/>
          <p14:tracePt t="13782" x="2820988" y="3109913"/>
          <p14:tracePt t="13790" x="2811463" y="3119438"/>
          <p14:tracePt t="13797" x="2803525" y="3127375"/>
          <p14:tracePt t="13804" x="2778125" y="3127375"/>
          <p14:tracePt t="13812" x="2752725" y="3135313"/>
          <p14:tracePt t="13819" x="2727325" y="3135313"/>
          <p14:tracePt t="13826" x="2668588" y="3135313"/>
          <p14:tracePt t="13834" x="2608263" y="3135313"/>
          <p14:tracePt t="13841" x="2565400" y="3127375"/>
          <p14:tracePt t="13850" x="2540000" y="3119438"/>
          <p14:tracePt t="13856" x="2514600" y="3109913"/>
          <p14:tracePt t="13871" x="2489200" y="3101975"/>
          <p14:tracePt t="13878" x="2455863" y="3084513"/>
          <p14:tracePt t="13885" x="2413000" y="3076575"/>
          <p14:tracePt t="13892" x="2344738" y="3076575"/>
          <p14:tracePt t="13900" x="2268538" y="3076575"/>
          <p14:tracePt t="13907" x="2157413" y="3076575"/>
          <p14:tracePt t="13916" x="2116138" y="3076575"/>
          <p14:tracePt t="13922" x="2055813" y="3076575"/>
          <p14:tracePt t="13929" x="2030413" y="3076575"/>
          <p14:tracePt t="13936" x="2012950" y="3076575"/>
          <p14:tracePt t="13943" x="1946275" y="3076575"/>
          <p14:tracePt t="13951" x="1920875" y="3076575"/>
          <p14:tracePt t="13958" x="1843088" y="3076575"/>
          <p14:tracePt t="13966" x="1784350" y="3076575"/>
          <p14:tracePt t="13973" x="1741488" y="3094038"/>
          <p14:tracePt t="13981" x="1716088" y="3094038"/>
          <p14:tracePt t="13988" x="1682750" y="3101975"/>
          <p14:tracePt t="13995" x="1657350" y="3101975"/>
          <p14:tracePt t="14002" x="1639888" y="3101975"/>
          <p14:tracePt t="14009" x="1614488" y="3101975"/>
          <p14:tracePt t="14017" x="1606550" y="3101975"/>
          <p14:tracePt t="14024" x="1606550" y="3109913"/>
          <p14:tracePt t="14034" x="1597025" y="3109913"/>
          <p14:tracePt t="14039" x="1589088" y="3119438"/>
          <p14:tracePt t="14047" x="1579563" y="3119438"/>
          <p14:tracePt t="14061" x="1571625" y="3119438"/>
          <p14:tracePt t="14090" x="1571625" y="3127375"/>
          <p14:tracePt t="14113" x="1571625" y="3135313"/>
          <p14:tracePt t="14135" x="1571625" y="3144838"/>
          <p14:tracePt t="14150" x="1571625" y="3160713"/>
          <p14:tracePt t="14165" x="1579563" y="3160713"/>
          <p14:tracePt t="14179" x="1589088" y="3160713"/>
          <p14:tracePt t="14187" x="1597025" y="3160713"/>
          <p14:tracePt t="14201" x="1614488" y="3160713"/>
          <p14:tracePt t="14208" x="1622425" y="3160713"/>
          <p14:tracePt t="14217" x="1639888" y="3160713"/>
          <p14:tracePt t="14223" x="1657350" y="3152775"/>
          <p14:tracePt t="14230" x="1665288" y="3144838"/>
          <p14:tracePt t="14237" x="1682750" y="3135313"/>
          <p14:tracePt t="14245" x="1708150" y="3135313"/>
          <p14:tracePt t="14252" x="1741488" y="3127375"/>
          <p14:tracePt t="14260" x="1792288" y="3127375"/>
          <p14:tracePt t="14267" x="1852613" y="3127375"/>
          <p14:tracePt t="14274" x="1893888" y="3127375"/>
          <p14:tracePt t="14283" x="1928813" y="3127375"/>
          <p14:tracePt t="14290" x="1954213" y="3127375"/>
          <p14:tracePt t="14297" x="1971675" y="3127375"/>
          <p14:tracePt t="14303" x="1997075" y="3127375"/>
          <p14:tracePt t="14311" x="2030413" y="3127375"/>
          <p14:tracePt t="14318" x="2081213" y="3127375"/>
          <p14:tracePt t="14326" x="2182813" y="3127375"/>
          <p14:tracePt t="14333" x="2225675" y="3127375"/>
          <p14:tracePt t="14340" x="2327275" y="3127375"/>
          <p14:tracePt t="14350" x="2370138" y="3127375"/>
          <p14:tracePt t="14355" x="2405063" y="3127375"/>
          <p14:tracePt t="14362" x="2430463" y="3127375"/>
          <p14:tracePt t="14369" x="2455863" y="3127375"/>
          <p14:tracePt t="14377" x="2489200" y="3127375"/>
          <p14:tracePt t="14384" x="2532063" y="3127375"/>
          <p14:tracePt t="14391" x="2590800" y="3135313"/>
          <p14:tracePt t="14400" x="2651125" y="3135313"/>
          <p14:tracePt t="14406" x="2719388" y="3135313"/>
          <p14:tracePt t="14414" x="2778125" y="3144838"/>
          <p14:tracePt t="14421" x="2820988" y="3144838"/>
          <p14:tracePt t="14428" x="2846388" y="3152775"/>
          <p14:tracePt t="14434" x="2871788" y="3170238"/>
          <p14:tracePt t="14443" x="2897188" y="3170238"/>
          <p14:tracePt t="14450" x="2930525" y="3178175"/>
          <p14:tracePt t="14457" x="2973388" y="3178175"/>
          <p14:tracePt t="14467" x="3008313" y="3186113"/>
          <p14:tracePt t="14471" x="3067050" y="3186113"/>
          <p14:tracePt t="14480" x="3127375" y="3186113"/>
          <p14:tracePt t="14487" x="3168650" y="3195638"/>
          <p14:tracePt t="14494" x="3203575" y="3195638"/>
          <p14:tracePt t="14501" x="3244850" y="3195638"/>
          <p14:tracePt t="14509" x="3270250" y="3195638"/>
          <p14:tracePt t="14517" x="3279775" y="3195638"/>
          <p14:tracePt t="14523" x="3313113" y="3195638"/>
          <p14:tracePt t="14531" x="3338513" y="3195638"/>
          <p14:tracePt t="14537" x="3348038" y="3195638"/>
          <p14:tracePt t="14545" x="3373438" y="3203575"/>
          <p14:tracePt t="14552" x="3406775" y="3203575"/>
          <p14:tracePt t="14560" x="3414713" y="3203575"/>
          <p14:tracePt t="14567" x="3441700" y="3203575"/>
          <p14:tracePt t="14574" x="3449638" y="3203575"/>
          <p14:tracePt t="14603" x="3449638" y="3211513"/>
          <p14:tracePt t="14617" x="3449638" y="3221038"/>
          <p14:tracePt t="14648" x="3449638" y="3238500"/>
          <p14:tracePt t="14654" x="3449638" y="3246438"/>
          <p14:tracePt t="14662" x="3441700" y="3246438"/>
          <p14:tracePt t="14677" x="3432175" y="3246438"/>
          <p14:tracePt t="14684" x="3414713" y="3254375"/>
          <p14:tracePt t="14692" x="3406775" y="3254375"/>
          <p14:tracePt t="14700" x="3373438" y="3254375"/>
          <p14:tracePt t="14706" x="3355975" y="3254375"/>
          <p14:tracePt t="14713" x="3338513" y="3254375"/>
          <p14:tracePt t="14720" x="3313113" y="3246438"/>
          <p14:tracePt t="14727" x="3297238" y="3238500"/>
          <p14:tracePt t="14734" x="3270250" y="3221038"/>
          <p14:tracePt t="14743" x="3194050" y="3195638"/>
          <p14:tracePt t="14750" x="3059113" y="3195638"/>
          <p14:tracePt t="14757" x="2947988" y="3195638"/>
          <p14:tracePt t="14765" x="2871788" y="3195638"/>
          <p14:tracePt t="14772" x="2854325" y="3195638"/>
          <p14:tracePt t="14779" x="2795588" y="3195638"/>
          <p14:tracePt t="14787" x="2752725" y="3195638"/>
          <p14:tracePt t="14794" x="2676525" y="3195638"/>
          <p14:tracePt t="14800" x="2590800" y="3195638"/>
          <p14:tracePt t="14807" x="2524125" y="3195638"/>
          <p14:tracePt t="14815" x="2463800" y="3195638"/>
          <p14:tracePt t="14821" x="2420938" y="3195638"/>
          <p14:tracePt t="14828" x="2387600" y="3195638"/>
          <p14:tracePt t="14836" x="2370138" y="3195638"/>
          <p14:tracePt t="14843" x="2344738" y="3195638"/>
          <p14:tracePt t="14851" x="2276475" y="3203575"/>
          <p14:tracePt t="14859" x="2208213" y="3221038"/>
          <p14:tracePt t="14867" x="2124075" y="3221038"/>
          <p14:tracePt t="14874" x="2065338" y="3221038"/>
          <p14:tracePt t="14883" x="2005013" y="3221038"/>
          <p14:tracePt t="14888" x="1979613" y="3221038"/>
          <p14:tracePt t="14896" x="1962150" y="3221038"/>
          <p14:tracePt t="14903" x="1928813" y="3221038"/>
          <p14:tracePt t="14910" x="1911350" y="3221038"/>
          <p14:tracePt t="14917" x="1903413" y="3228975"/>
          <p14:tracePt t="14925" x="1868488" y="3238500"/>
          <p14:tracePt t="14932" x="1843088" y="3246438"/>
          <p14:tracePt t="14940" x="1801813" y="3246438"/>
          <p14:tracePt t="14947" x="1766888" y="3254375"/>
          <p14:tracePt t="14954" x="1741488" y="3254375"/>
          <p14:tracePt t="14962" x="1724025" y="3254375"/>
          <p14:tracePt t="14969" x="1690688" y="3254375"/>
          <p14:tracePt t="14976" x="1673225" y="3254375"/>
          <p14:tracePt t="14991" x="1665288" y="3254375"/>
          <p14:tracePt t="15001" x="1657350" y="3254375"/>
          <p14:tracePt t="15013" x="1647825" y="3254375"/>
          <p14:tracePt t="15020" x="1631950" y="3254375"/>
          <p14:tracePt t="15034" x="1622425" y="3254375"/>
          <p14:tracePt t="15042" x="1614488" y="3254375"/>
          <p14:tracePt t="15050" x="1606550" y="3254375"/>
          <p14:tracePt t="15057" x="1597025" y="3254375"/>
          <p14:tracePt t="15064" x="1579563" y="3254375"/>
          <p14:tracePt t="15071" x="1571625" y="3254375"/>
          <p14:tracePt t="15078" x="1563688" y="3254375"/>
          <p14:tracePt t="15085" x="1554163" y="3254375"/>
          <p14:tracePt t="15158" x="1554163" y="3263900"/>
          <p14:tracePt t="15165" x="1579563" y="3263900"/>
          <p14:tracePt t="15173" x="1589088" y="3271838"/>
          <p14:tracePt t="15181" x="1606550" y="3271838"/>
          <p14:tracePt t="15187" x="1614488" y="3271838"/>
          <p14:tracePt t="15195" x="1631950" y="3271838"/>
          <p14:tracePt t="15202" x="1657350" y="3271838"/>
          <p14:tracePt t="15209" x="1665288" y="3271838"/>
          <p14:tracePt t="15217" x="1682750" y="3271838"/>
          <p14:tracePt t="15224" x="1698625" y="3271838"/>
          <p14:tracePt t="15232" x="1716088" y="3271838"/>
          <p14:tracePt t="15238" x="1741488" y="3271838"/>
          <p14:tracePt t="15246" x="1758950" y="3271838"/>
          <p14:tracePt t="15253" x="1776413" y="3271838"/>
          <p14:tracePt t="15261" x="1801813" y="3271838"/>
          <p14:tracePt t="15268" x="1809750" y="3263900"/>
          <p14:tracePt t="15275" x="1827213" y="3254375"/>
          <p14:tracePt t="15282" x="1852613" y="3246438"/>
          <p14:tracePt t="15290" x="1893888" y="3238500"/>
          <p14:tracePt t="15298" x="1928813" y="3221038"/>
          <p14:tracePt t="15304" x="1987550" y="3221038"/>
          <p14:tracePt t="15312" x="2090738" y="3221038"/>
          <p14:tracePt t="15319" x="2141538" y="3221038"/>
          <p14:tracePt t="15326" x="2217738" y="3221038"/>
          <p14:tracePt t="15333" x="2268538" y="3221038"/>
          <p14:tracePt t="15341" x="2301875" y="3221038"/>
          <p14:tracePt t="15349" x="2336800" y="3221038"/>
          <p14:tracePt t="15355" x="2370138" y="3221038"/>
          <p14:tracePt t="15363" x="2395538" y="3221038"/>
          <p14:tracePt t="15370" x="2455863" y="3221038"/>
          <p14:tracePt t="15377" x="2514600" y="3221038"/>
          <p14:tracePt t="15384" x="2582863" y="3238500"/>
          <p14:tracePt t="15392" x="2641600" y="3238500"/>
          <p14:tracePt t="15400" x="2676525" y="3238500"/>
          <p14:tracePt t="15407" x="2719388" y="3238500"/>
          <p14:tracePt t="15416" x="2752725" y="3238500"/>
          <p14:tracePt t="15422" x="2760663" y="3238500"/>
          <p14:tracePt t="15429" x="2795588" y="3238500"/>
          <p14:tracePt t="15437" x="2811463" y="3238500"/>
          <p14:tracePt t="15444" x="2828925" y="3238500"/>
          <p14:tracePt t="15451" x="2854325" y="3238500"/>
          <p14:tracePt t="15459" x="2897188" y="3238500"/>
          <p14:tracePt t="15466" x="2922588" y="3238500"/>
          <p14:tracePt t="15473" x="2955925" y="3238500"/>
          <p14:tracePt t="15481" x="2998788" y="3254375"/>
          <p14:tracePt t="15488" x="3041650" y="3254375"/>
          <p14:tracePt t="15495" x="3059113" y="3254375"/>
          <p14:tracePt t="15502" x="3084513" y="3263900"/>
          <p14:tracePt t="15510" x="3092450" y="3263900"/>
          <p14:tracePt t="15518" x="3109913" y="3271838"/>
          <p14:tracePt t="15539" x="3117850" y="3271838"/>
          <p14:tracePt t="15547" x="3117850" y="3279775"/>
          <p14:tracePt t="15576" x="3117850" y="3289300"/>
          <p14:tracePt t="15612" x="3117850" y="3297238"/>
          <p14:tracePt t="15620" x="3109913" y="3297238"/>
          <p14:tracePt t="15627" x="3100388" y="3297238"/>
          <p14:tracePt t="15634" x="3092450" y="3297238"/>
          <p14:tracePt t="15642" x="3074988" y="3297238"/>
          <p14:tracePt t="15650" x="3049588" y="3297238"/>
          <p14:tracePt t="15656" x="3016250" y="3314700"/>
          <p14:tracePt t="15664" x="2955925" y="3305175"/>
          <p14:tracePt t="15671" x="2922588" y="3297238"/>
          <p14:tracePt t="15678" x="2905125" y="3289300"/>
          <p14:tracePt t="15685" x="2879725" y="3279775"/>
          <p14:tracePt t="15692" x="2846388" y="3271838"/>
          <p14:tracePt t="15700" x="2828925" y="3263900"/>
          <p14:tracePt t="15707" x="2803525" y="3246438"/>
          <p14:tracePt t="15716" x="2778125" y="3238500"/>
          <p14:tracePt t="15721" x="2727325" y="3228975"/>
          <p14:tracePt t="15729" x="2641600" y="3228975"/>
          <p14:tracePt t="15736" x="2532063" y="3228975"/>
          <p14:tracePt t="15744" x="2413000" y="3203575"/>
          <p14:tracePt t="15751" x="2352675" y="3195638"/>
          <p14:tracePt t="15758" x="2336800" y="3186113"/>
          <p14:tracePt t="15767" x="2311400" y="3186113"/>
          <p14:tracePt t="15773" x="2276475" y="3186113"/>
          <p14:tracePt t="15781" x="2251075" y="3186113"/>
          <p14:tracePt t="15787" x="2235200" y="3186113"/>
          <p14:tracePt t="15795" x="2200275" y="3186113"/>
          <p14:tracePt t="15802" x="2174875" y="3178175"/>
          <p14:tracePt t="15810" x="2132013" y="3178175"/>
          <p14:tracePt t="15817" x="2106613" y="3178175"/>
          <p14:tracePt t="15824" x="2065338" y="3178175"/>
          <p14:tracePt t="15833" x="2030413" y="3178175"/>
          <p14:tracePt t="15839" x="2005013" y="3178175"/>
          <p14:tracePt t="15847" x="1979613" y="3178175"/>
          <p14:tracePt t="15853" x="1954213" y="3178175"/>
          <p14:tracePt t="15861" x="1946275" y="3178175"/>
          <p14:tracePt t="15868" x="1928813" y="3186113"/>
          <p14:tracePt t="15875" x="1920875" y="3186113"/>
          <p14:tracePt t="15883" x="1911350" y="3186113"/>
          <p14:tracePt t="15890" x="1893888" y="3186113"/>
          <p14:tracePt t="15898" x="1878013" y="3186113"/>
          <p14:tracePt t="15904" x="1868488" y="3186113"/>
          <p14:tracePt t="15920" x="1852613" y="3186113"/>
          <p14:tracePt t="15927" x="1843088" y="3186113"/>
          <p14:tracePt t="15942" x="1827213" y="3186113"/>
          <p14:tracePt t="15977" x="1817688" y="3186113"/>
          <p14:tracePt t="15993" x="1809750" y="3186113"/>
          <p14:tracePt t="16007" x="1801813" y="3186113"/>
          <p14:tracePt t="16022" x="1792288" y="3186113"/>
          <p14:tracePt t="16029" x="1784350" y="3186113"/>
          <p14:tracePt t="16044" x="1776413" y="3186113"/>
          <p14:tracePt t="16051" x="1758950" y="3186113"/>
          <p14:tracePt t="16138" x="1758950" y="3195638"/>
          <p14:tracePt t="16146" x="1758950" y="3203575"/>
          <p14:tracePt t="16153" x="1758950" y="3211513"/>
          <p14:tracePt t="16169" x="1766888" y="3221038"/>
          <p14:tracePt t="16175" x="1776413" y="3221038"/>
          <p14:tracePt t="16183" x="1784350" y="3228975"/>
          <p14:tracePt t="16191" x="1792288" y="3228975"/>
          <p14:tracePt t="16200" x="1801813" y="3228975"/>
          <p14:tracePt t="16205" x="1809750" y="3228975"/>
          <p14:tracePt t="16212" x="1827213" y="3228975"/>
          <p14:tracePt t="16220" x="1835150" y="3228975"/>
          <p14:tracePt t="16227" x="1843088" y="3228975"/>
          <p14:tracePt t="16234" x="1852613" y="3228975"/>
          <p14:tracePt t="16242" x="1860550" y="3228975"/>
          <p14:tracePt t="16256" x="1868488" y="3228975"/>
          <p14:tracePt t="16264" x="1878013" y="3228975"/>
          <p14:tracePt t="16278" x="1885950" y="3228975"/>
          <p14:tracePt t="16285" x="1903413" y="3228975"/>
          <p14:tracePt t="16301" x="1911350" y="3228975"/>
          <p14:tracePt t="16307" x="1920875" y="3228975"/>
          <p14:tracePt t="16329" x="1928813" y="3228975"/>
          <p14:tracePt t="16336" x="1946275" y="3228975"/>
          <p14:tracePt t="16358" x="1962150" y="3228975"/>
          <p14:tracePt t="16367" x="1971675" y="3228975"/>
          <p14:tracePt t="16380" x="1979613" y="3228975"/>
          <p14:tracePt t="16395" x="1997075" y="3221038"/>
          <p14:tracePt t="16411" x="1997075" y="3211513"/>
          <p14:tracePt t="16417" x="2005013" y="3203575"/>
          <p14:tracePt t="16424" x="2012950" y="3203575"/>
          <p14:tracePt t="16435" x="2022475" y="3195638"/>
          <p14:tracePt t="16439" x="2030413" y="3186113"/>
          <p14:tracePt t="16445" x="2038350" y="3186113"/>
          <p14:tracePt t="16452" x="2047875" y="3186113"/>
          <p14:tracePt t="16459" x="2047875" y="3178175"/>
          <p14:tracePt t="16467" x="2055813" y="3170238"/>
          <p14:tracePt t="16475" x="2065338" y="3160713"/>
          <p14:tracePt t="16482" x="2065338" y="3152775"/>
          <p14:tracePt t="16489" x="2073275" y="3135313"/>
          <p14:tracePt t="16503" x="2073275" y="3119438"/>
          <p14:tracePt t="16518" x="2073275" y="3109913"/>
          <p14:tracePt t="16548" x="2073275" y="3101975"/>
          <p14:tracePt t="16563" x="2073275" y="3094038"/>
          <p14:tracePt t="16585" x="2073275" y="3076575"/>
          <p14:tracePt t="16607" x="2073275" y="3067050"/>
          <p14:tracePt t="16636" x="2065338" y="3059113"/>
          <p14:tracePt t="16643" x="2055813" y="3059113"/>
          <p14:tracePt t="16658" x="2047875" y="3059113"/>
          <p14:tracePt t="16665" x="2038350" y="3059113"/>
          <p14:tracePt t="16673" x="2038350" y="3051175"/>
          <p14:tracePt t="16680" x="2022475" y="3051175"/>
          <p14:tracePt t="16687" x="2005013" y="3041650"/>
          <p14:tracePt t="16695" x="1997075" y="3041650"/>
          <p14:tracePt t="16702" x="1979613" y="3041650"/>
          <p14:tracePt t="16709" x="1971675" y="3041650"/>
          <p14:tracePt t="16716" x="1954213" y="3033713"/>
          <p14:tracePt t="16723" x="1946275" y="3033713"/>
          <p14:tracePt t="16730" x="1936750" y="3025775"/>
          <p14:tracePt t="16738" x="1928813" y="3016250"/>
          <p14:tracePt t="16745" x="1920875" y="3008313"/>
          <p14:tracePt t="16752" x="1911350" y="3008313"/>
          <p14:tracePt t="16759" x="1911350" y="3000375"/>
          <p14:tracePt t="16767" x="1903413" y="3000375"/>
          <p14:tracePt t="16774" x="1885950" y="3000375"/>
          <p14:tracePt t="16796" x="1878013" y="3000375"/>
          <p14:tracePt t="16804" x="1868488" y="3000375"/>
          <p14:tracePt t="16818" x="1860550" y="3000375"/>
          <p14:tracePt t="16825" x="1852613" y="3000375"/>
          <p14:tracePt t="16833" x="1843088" y="3000375"/>
          <p14:tracePt t="16849" x="1817688" y="3000375"/>
          <p14:tracePt t="16855" x="1809750" y="3000375"/>
          <p14:tracePt t="16862" x="1792288" y="3000375"/>
          <p14:tracePt t="16870" x="1784350" y="3000375"/>
          <p14:tracePt t="16878" x="1776413" y="3000375"/>
          <p14:tracePt t="16884" x="1749425" y="3000375"/>
          <p14:tracePt t="16900" x="1741488" y="3000375"/>
          <p14:tracePt t="16907" x="1733550" y="3000375"/>
          <p14:tracePt t="16921" x="1724025" y="3008313"/>
          <p14:tracePt t="16929" x="1716088" y="3016250"/>
          <p14:tracePt t="16936" x="1708150" y="3025775"/>
          <p14:tracePt t="16951" x="1708150" y="3033713"/>
          <p14:tracePt t="16958" x="1690688" y="3033713"/>
          <p14:tracePt t="16966" x="1682750" y="3041650"/>
          <p14:tracePt t="16973" x="1682750" y="3051175"/>
          <p14:tracePt t="16995" x="1673225" y="3059113"/>
          <p14:tracePt t="17009" x="1673225" y="3067050"/>
          <p14:tracePt t="17017" x="1673225" y="3076575"/>
          <p14:tracePt t="17024" x="1665288" y="3076575"/>
          <p14:tracePt t="17039" x="1665288" y="3084513"/>
          <p14:tracePt t="17046" x="1665288" y="3094038"/>
          <p14:tracePt t="17053" x="1657350" y="3094038"/>
          <p14:tracePt t="17075" x="1657350" y="3101975"/>
          <p14:tracePt t="17083" x="1657350" y="3109913"/>
          <p14:tracePt t="17119" x="1657350" y="3119438"/>
          <p14:tracePt t="17169" x="1665288" y="3119438"/>
          <p14:tracePt t="17184" x="1673225" y="3119438"/>
          <p14:tracePt t="17206" x="1682750" y="3119438"/>
          <p14:tracePt t="17220" x="1698625" y="3119438"/>
          <p14:tracePt t="17258" x="1716088" y="3119438"/>
          <p14:tracePt t="17265" x="1716088" y="3127375"/>
          <p14:tracePt t="17272" x="1724025" y="3135313"/>
          <p14:tracePt t="17287" x="1724025" y="3144838"/>
          <p14:tracePt t="17294" x="1733550" y="3152775"/>
          <p14:tracePt t="17301" x="1749425" y="3160713"/>
          <p14:tracePt t="17311" x="1758950" y="3160713"/>
          <p14:tracePt t="17317" x="1766888" y="3178175"/>
          <p14:tracePt t="17324" x="1776413" y="3186113"/>
          <p14:tracePt t="17333" x="1792288" y="3195638"/>
          <p14:tracePt t="17338" x="1792288" y="3203575"/>
          <p14:tracePt t="17345" x="1801813" y="3211513"/>
          <p14:tracePt t="17353" x="1817688" y="3221038"/>
          <p14:tracePt t="17360" x="1817688" y="3238500"/>
          <p14:tracePt t="17369" x="1835150" y="3238500"/>
          <p14:tracePt t="17375" x="1843088" y="3246438"/>
          <p14:tracePt t="17383" x="1852613" y="3254375"/>
          <p14:tracePt t="17389" x="1852613" y="3263900"/>
          <p14:tracePt t="17404" x="1860550" y="3279775"/>
          <p14:tracePt t="17411" x="1868488" y="3289300"/>
          <p14:tracePt t="17427" x="1878013" y="3289300"/>
          <p14:tracePt t="17441" x="1885950" y="3289300"/>
          <p14:tracePt t="17455" x="1893888" y="3289300"/>
          <p14:tracePt t="17463" x="1903413" y="3289300"/>
          <p14:tracePt t="17470" x="1911350" y="3289300"/>
          <p14:tracePt t="17484" x="1920875" y="3289300"/>
          <p14:tracePt t="17500" x="1928813" y="3289300"/>
          <p14:tracePt t="17507" x="1936750" y="3289300"/>
          <p14:tracePt t="17514" x="1946275" y="3271838"/>
          <p14:tracePt t="17528" x="1962150" y="3271838"/>
          <p14:tracePt t="17536" x="1971675" y="3263900"/>
          <p14:tracePt t="17543" x="1971675" y="3254375"/>
          <p14:tracePt t="17552" x="1979613" y="3254375"/>
          <p14:tracePt t="17557" x="1987550" y="3246438"/>
          <p14:tracePt t="17572" x="2005013" y="3238500"/>
          <p14:tracePt t="17580" x="2012950" y="3228975"/>
          <p14:tracePt t="17587" x="2030413" y="3221038"/>
          <p14:tracePt t="17595" x="2038350" y="3221038"/>
          <p14:tracePt t="17601" x="2047875" y="3195638"/>
          <p14:tracePt t="17609" x="2055813" y="3186113"/>
          <p14:tracePt t="17617" x="2065338" y="3178175"/>
          <p14:tracePt t="17623" x="2073275" y="3160713"/>
          <p14:tracePt t="17633" x="2081213" y="3144838"/>
          <p14:tracePt t="17638" x="2098675" y="3127375"/>
          <p14:tracePt t="17646" x="2098675" y="3119438"/>
          <p14:tracePt t="17660" x="2098675" y="3109913"/>
          <p14:tracePt t="17675" x="2098675" y="3101975"/>
          <p14:tracePt t="17710" x="2098675" y="3094038"/>
          <p14:tracePt t="17724" x="2098675" y="3084513"/>
          <p14:tracePt t="17732" x="2090738" y="3084513"/>
          <p14:tracePt t="17739" x="2090738" y="3076575"/>
          <p14:tracePt t="17747" x="2081213" y="3067050"/>
          <p14:tracePt t="17761" x="2081213" y="3059113"/>
          <p14:tracePt t="17769" x="2073275" y="3059113"/>
          <p14:tracePt t="17776" x="2073275" y="3051175"/>
          <p14:tracePt t="17783" x="2065338" y="3051175"/>
          <p14:tracePt t="17801" x="2055813" y="3051175"/>
          <p14:tracePt t="17806" x="2047875" y="3051175"/>
          <p14:tracePt t="17814" x="2047875" y="3041650"/>
          <p14:tracePt t="17821" x="2030413" y="3033713"/>
          <p14:tracePt t="17828" x="2022475" y="3033713"/>
          <p14:tracePt t="17835" x="2022475" y="3025775"/>
          <p14:tracePt t="17843" x="2012950" y="3016250"/>
          <p14:tracePt t="17850" x="2005013" y="3016250"/>
          <p14:tracePt t="17857" x="1997075" y="3016250"/>
          <p14:tracePt t="17867" x="1987550" y="3008313"/>
          <p14:tracePt t="17872" x="1962150" y="3008313"/>
          <p14:tracePt t="17879" x="1954213" y="3008313"/>
          <p14:tracePt t="17887" x="1946275" y="3008313"/>
          <p14:tracePt t="17894" x="1936750" y="3008313"/>
          <p14:tracePt t="17910" x="1920875" y="3008313"/>
          <p14:tracePt t="17917" x="1893888" y="3008313"/>
          <p14:tracePt t="17931" x="1878013" y="3008313"/>
          <p14:tracePt t="17938" x="1852613" y="3008313"/>
          <p14:tracePt t="17945" x="1843088" y="3008313"/>
          <p14:tracePt t="17952" x="1809750" y="3008313"/>
          <p14:tracePt t="17960" x="1784350" y="3008313"/>
          <p14:tracePt t="17968" x="1766888" y="3008313"/>
          <p14:tracePt t="17974" x="1741488" y="3008313"/>
          <p14:tracePt t="17983" x="1724025" y="3008313"/>
          <p14:tracePt t="17997" x="1716088" y="3008313"/>
          <p14:tracePt t="18004" x="1708150" y="3008313"/>
          <p14:tracePt t="18018" x="1698625" y="3016250"/>
          <p14:tracePt t="18026" x="1690688" y="3016250"/>
          <p14:tracePt t="18033" x="1682750" y="3025775"/>
          <p14:tracePt t="18040" x="1673225" y="3025775"/>
          <p14:tracePt t="18050" x="1665288" y="3033713"/>
          <p14:tracePt t="18055" x="1665288" y="3041650"/>
          <p14:tracePt t="18069" x="1665288" y="3051175"/>
          <p14:tracePt t="18077" x="1665288" y="3059113"/>
          <p14:tracePt t="18084" x="1665288" y="3067050"/>
          <p14:tracePt t="18100" x="1665288" y="3076575"/>
          <p14:tracePt t="18106" x="1665288" y="3084513"/>
          <p14:tracePt t="18120" x="1665288" y="3094038"/>
          <p14:tracePt t="18135" x="1665288" y="3101975"/>
          <p14:tracePt t="18143" x="1665288" y="3109913"/>
          <p14:tracePt t="18194" x="1665288" y="3119438"/>
          <p14:tracePt t="18201" x="1665288" y="3135313"/>
          <p14:tracePt t="18252" x="1673225" y="3135313"/>
          <p14:tracePt t="18267" x="1673225" y="3144838"/>
          <p14:tracePt t="18274" x="1682750" y="3144838"/>
          <p14:tracePt t="18289" x="1690688" y="3152775"/>
          <p14:tracePt t="18303" x="1698625" y="3152775"/>
          <p14:tracePt t="18311" x="1698625" y="3160713"/>
          <p14:tracePt t="18317" x="1698625" y="3170238"/>
          <p14:tracePt t="18325" x="1708150" y="3170238"/>
          <p14:tracePt t="18334" x="1716088" y="3178175"/>
          <p14:tracePt t="18347" x="1724025" y="3195638"/>
          <p14:tracePt t="18355" x="1733550" y="3203575"/>
          <p14:tracePt t="18362" x="1741488" y="3203575"/>
          <p14:tracePt t="18369" x="1758950" y="3211513"/>
          <p14:tracePt t="18376" x="1766888" y="3221038"/>
          <p14:tracePt t="18384" x="1776413" y="3228975"/>
          <p14:tracePt t="18391" x="1784350" y="3228975"/>
          <p14:tracePt t="18400" x="1792288" y="3238500"/>
          <p14:tracePt t="18405" x="1801813" y="3246438"/>
          <p14:tracePt t="18413" x="1817688" y="3254375"/>
          <p14:tracePt t="18420" x="1827213" y="3263900"/>
          <p14:tracePt t="18434" x="1835150" y="3263900"/>
          <p14:tracePt t="18442" x="1835150" y="3271838"/>
          <p14:tracePt t="18449" x="1843088" y="3271838"/>
          <p14:tracePt t="18456" x="1852613" y="3271838"/>
          <p14:tracePt t="18463" x="1852613" y="3279775"/>
          <p14:tracePt t="18478" x="1860550" y="3279775"/>
          <p14:tracePt t="18500" x="1868488" y="3279775"/>
          <p14:tracePt t="18507" x="1878013" y="3279775"/>
          <p14:tracePt t="18516" x="1885950" y="3279775"/>
          <p14:tracePt t="18523" x="1893888" y="3279775"/>
          <p14:tracePt t="18529" x="1903413" y="3279775"/>
          <p14:tracePt t="18537" x="1911350" y="3279775"/>
          <p14:tracePt t="18545" x="1928813" y="3271838"/>
          <p14:tracePt t="18551" x="1946275" y="3271838"/>
          <p14:tracePt t="18559" x="1962150" y="3271838"/>
          <p14:tracePt t="18567" x="1971675" y="3254375"/>
          <p14:tracePt t="18574" x="1979613" y="3254375"/>
          <p14:tracePt t="18583" x="1987550" y="3254375"/>
          <p14:tracePt t="18589" x="1997075" y="3254375"/>
          <p14:tracePt t="18596" x="2012950" y="3254375"/>
          <p14:tracePt t="18603" x="2022475" y="3246438"/>
          <p14:tracePt t="18617" x="2030413" y="3238500"/>
          <p14:tracePt t="18625" x="2047875" y="3228975"/>
          <p14:tracePt t="18639" x="2055813" y="3228975"/>
          <p14:tracePt t="18647" x="2065338" y="3221038"/>
          <p14:tracePt t="18654" x="2081213" y="3211513"/>
          <p14:tracePt t="18661" x="2090738" y="3203575"/>
          <p14:tracePt t="18669" x="2098675" y="3203575"/>
          <p14:tracePt t="18677" x="2106613" y="3178175"/>
          <p14:tracePt t="18691" x="2116138" y="3170238"/>
          <p14:tracePt t="18701" x="2124075" y="3160713"/>
          <p14:tracePt t="18705" x="2124075" y="3152775"/>
          <p14:tracePt t="18720" x="2141538" y="3152775"/>
          <p14:tracePt t="18727" x="2149475" y="3144838"/>
          <p14:tracePt t="18735" x="2149475" y="3135313"/>
          <p14:tracePt t="18742" x="2149475" y="3127375"/>
          <p14:tracePt t="18750" x="2149475" y="3119438"/>
          <p14:tracePt t="18766" x="2149475" y="3109913"/>
          <p14:tracePt t="18793" x="2149475" y="3101975"/>
          <p14:tracePt t="18801" x="2149475" y="3094038"/>
          <p14:tracePt t="18830" x="2149475" y="3084513"/>
          <p14:tracePt t="18837" x="2132013" y="3084513"/>
          <p14:tracePt t="18845" x="2132013" y="3076575"/>
          <p14:tracePt t="18851" x="2124075" y="3067050"/>
          <p14:tracePt t="18859" x="2116138" y="3059113"/>
          <p14:tracePt t="18874" x="2106613" y="3041650"/>
          <p14:tracePt t="18883" x="2098675" y="3033713"/>
          <p14:tracePt t="18889" x="2090738" y="3025775"/>
          <p14:tracePt t="18896" x="2081213" y="3008313"/>
          <p14:tracePt t="18903" x="2073275" y="3008313"/>
          <p14:tracePt t="18911" x="2055813" y="3000375"/>
          <p14:tracePt t="18919" x="2047875" y="3000375"/>
          <p14:tracePt t="18925" x="2038350" y="2990850"/>
          <p14:tracePt t="18934" x="2022475" y="2982913"/>
          <p14:tracePt t="18941" x="2012950" y="2982913"/>
          <p14:tracePt t="18947" x="1987550" y="2982913"/>
          <p14:tracePt t="18954" x="1971675" y="2982913"/>
          <p14:tracePt t="18962" x="1962150" y="2982913"/>
          <p14:tracePt t="18968" x="1928813" y="2982913"/>
          <p14:tracePt t="18976" x="1920875" y="2982913"/>
          <p14:tracePt t="18983" x="1911350" y="2982913"/>
          <p14:tracePt t="18991" x="1893888" y="2982913"/>
          <p14:tracePt t="19005" x="1885950" y="2982913"/>
          <p14:tracePt t="19012" x="1878013" y="2982913"/>
          <p14:tracePt t="19020" x="1860550" y="2982913"/>
          <p14:tracePt t="19027" x="1852613" y="2982913"/>
          <p14:tracePt t="19035" x="1843088" y="2982913"/>
          <p14:tracePt t="19042" x="1835150" y="2982913"/>
          <p14:tracePt t="19050" x="1827213" y="2982913"/>
          <p14:tracePt t="19056" x="1817688" y="2982913"/>
          <p14:tracePt t="19071" x="1801813" y="2990850"/>
          <p14:tracePt t="19078" x="1792288" y="2990850"/>
          <p14:tracePt t="19093" x="1784350" y="3000375"/>
          <p14:tracePt t="19100" x="1776413" y="3008313"/>
          <p14:tracePt t="19117" x="1766888" y="3008313"/>
          <p14:tracePt t="19122" x="1758950" y="3016250"/>
          <p14:tracePt t="19137" x="1749425" y="3025775"/>
          <p14:tracePt t="19145" x="1749425" y="3033713"/>
          <p14:tracePt t="19159" x="1749425" y="3041650"/>
          <p14:tracePt t="19167" x="1749425" y="3051175"/>
          <p14:tracePt t="19174" x="1749425" y="3059113"/>
          <p14:tracePt t="19183" x="1733550" y="3067050"/>
          <p14:tracePt t="19188" x="1733550" y="3076575"/>
          <p14:tracePt t="19196" x="1724025" y="3076575"/>
          <p14:tracePt t="19203" x="1724025" y="3084513"/>
          <p14:tracePt t="19210" x="1724025" y="3094038"/>
          <p14:tracePt t="19218" x="1724025" y="3101975"/>
          <p14:tracePt t="19225" x="1716088" y="3101975"/>
          <p14:tracePt t="19233" x="1708150" y="3109913"/>
          <p14:tracePt t="19239" x="1708150" y="3127375"/>
          <p14:tracePt t="19248" x="1698625" y="3127375"/>
          <p14:tracePt t="19261" x="1698625" y="3135313"/>
          <p14:tracePt t="19270" x="1698625" y="3144838"/>
          <p14:tracePt t="19290" x="1698625" y="3152775"/>
          <p14:tracePt t="19305" x="1698625" y="3160713"/>
          <p14:tracePt t="19320" x="1698625" y="3170238"/>
          <p14:tracePt t="19378" x="1698625" y="3186113"/>
          <p14:tracePt t="19415" x="1708150" y="3186113"/>
          <p14:tracePt t="19422" x="1716088" y="3186113"/>
          <p14:tracePt t="19444" x="1724025" y="3195638"/>
          <p14:tracePt t="19452" x="1741488" y="3203575"/>
          <p14:tracePt t="19460" x="1749425" y="3211513"/>
          <p14:tracePt t="19467" x="1758950" y="3211513"/>
          <p14:tracePt t="19473" x="1776413" y="3221038"/>
          <p14:tracePt t="19481" x="1784350" y="3228975"/>
          <p14:tracePt t="19489" x="1801813" y="3238500"/>
          <p14:tracePt t="19495" x="1827213" y="3246438"/>
          <p14:tracePt t="19502" x="1835150" y="3263900"/>
          <p14:tracePt t="19510" x="1852613" y="3271838"/>
          <p14:tracePt t="19518" x="1860550" y="3271838"/>
          <p14:tracePt t="19524" x="1868488" y="3271838"/>
          <p14:tracePt t="19533" x="1893888" y="3271838"/>
          <p14:tracePt t="19539" x="1911350" y="3271838"/>
          <p14:tracePt t="19547" x="1920875" y="3279775"/>
          <p14:tracePt t="19553" x="1936750" y="3279775"/>
          <p14:tracePt t="19561" x="1971675" y="3279775"/>
          <p14:tracePt t="19569" x="1987550" y="3279775"/>
          <p14:tracePt t="19576" x="2005013" y="3279775"/>
          <p14:tracePt t="19583" x="2038350" y="3279775"/>
          <p14:tracePt t="19590" x="2065338" y="3279775"/>
          <p14:tracePt t="19600" x="2073275" y="3279775"/>
          <p14:tracePt t="19605" x="2090738" y="3279775"/>
          <p14:tracePt t="19613" x="2106613" y="3279775"/>
          <p14:tracePt t="19619" x="2116138" y="3279775"/>
          <p14:tracePt t="19627" x="2124075" y="3279775"/>
          <p14:tracePt t="19634" x="2132013" y="3279775"/>
          <p14:tracePt t="19663" x="2141538" y="3279775"/>
          <p14:tracePt t="19686" x="2149475" y="3279775"/>
          <p14:tracePt t="19729" x="2157413" y="3279775"/>
          <p14:tracePt t="19795" x="2174875" y="3279775"/>
          <p14:tracePt t="20306" x="2260600" y="3279775"/>
          <p14:tracePt t="20313" x="2446338" y="3246438"/>
          <p14:tracePt t="20320" x="2651125" y="3254375"/>
          <p14:tracePt t="20327" x="2889250" y="3254375"/>
          <p14:tracePt t="20335" x="2982913" y="3254375"/>
          <p14:tracePt t="20342" x="3203575" y="3271838"/>
          <p14:tracePt t="20350" x="3508375" y="3305175"/>
          <p14:tracePt t="20357" x="3678238" y="3340100"/>
          <p14:tracePt t="20366" x="3916363" y="3355975"/>
          <p14:tracePt t="20371" x="4273550" y="3390900"/>
          <p14:tracePt t="20380" x="4460875" y="3416300"/>
          <p14:tracePt t="20386" x="4757738" y="3433763"/>
          <p14:tracePt t="20394" x="5064125" y="3484563"/>
          <p14:tracePt t="20401" x="5241925" y="3543300"/>
          <p14:tracePt t="20408" x="5591175" y="3560763"/>
          <p14:tracePt t="20415" x="5921375" y="3594100"/>
          <p14:tracePt t="20422" x="6142038" y="3705225"/>
          <p14:tracePt t="20429" x="6389688" y="3748088"/>
          <p14:tracePt t="20437" x="6686550" y="3857625"/>
          <p14:tracePt t="20444" x="6780213" y="3935413"/>
          <p14:tracePt t="20452" x="6881813" y="3994150"/>
          <p14:tracePt t="20459" x="7119938" y="4062413"/>
          <p14:tracePt t="20466" x="7221538" y="4113213"/>
          <p14:tracePt t="20473" x="7272338" y="4156075"/>
          <p14:tracePt t="20482" x="7332663" y="4181475"/>
          <p14:tracePt t="20488" x="7383463" y="4214813"/>
          <p14:tracePt t="20496" x="7442200" y="4232275"/>
          <p14:tracePt t="20503" x="7510463" y="4265613"/>
          <p14:tracePt t="20510" x="7578725" y="4283075"/>
          <p14:tracePt t="20517" x="7654925" y="4308475"/>
          <p14:tracePt t="20525" x="7715250" y="4341813"/>
          <p14:tracePt t="20532" x="7766050" y="4368800"/>
          <p14:tracePt t="20540" x="7791450" y="4384675"/>
          <p14:tracePt t="20547" x="7824788" y="4402138"/>
          <p14:tracePt t="20554" x="7842250" y="4427538"/>
          <p14:tracePt t="20561" x="7850188" y="4452938"/>
          <p14:tracePt t="20569" x="7867650" y="4460875"/>
          <p14:tracePt t="20576" x="7885113" y="4478338"/>
          <p14:tracePt t="20583" x="7935913" y="4495800"/>
          <p14:tracePt t="20591" x="7986713" y="4529138"/>
          <p14:tracePt t="20599" x="8054975" y="4564063"/>
          <p14:tracePt t="20606" x="8189913" y="4579938"/>
          <p14:tracePt t="20613" x="8224838" y="4589463"/>
          <p14:tracePt t="20620" x="8266113" y="4597400"/>
          <p14:tracePt t="20628" x="8308975" y="4614863"/>
          <p14:tracePt t="20636" x="8351838" y="4640263"/>
          <p14:tracePt t="20642" x="8402638" y="4640263"/>
          <p14:tracePt t="20650" x="8435975" y="4648200"/>
          <p14:tracePt t="20657" x="8453438" y="4648200"/>
          <p14:tracePt t="20665" x="8462963" y="4648200"/>
          <p14:tracePt t="20980" x="8410575" y="4605338"/>
          <p14:tracePt t="20987" x="8318500" y="4572000"/>
          <p14:tracePt t="20995" x="8199438" y="4513263"/>
          <p14:tracePt t="21002" x="8174038" y="4495800"/>
          <p14:tracePt t="21010" x="8105775" y="4470400"/>
          <p14:tracePt t="21017" x="8088313" y="4445000"/>
          <p14:tracePt t="21024" x="8045450" y="4427538"/>
          <p14:tracePt t="21033" x="8037513" y="4402138"/>
          <p14:tracePt t="21038" x="8020050" y="4384675"/>
          <p14:tracePt t="21046" x="8012113" y="4368800"/>
          <p14:tracePt t="21053" x="7986713" y="4351338"/>
          <p14:tracePt t="21061" x="7969250" y="4333875"/>
          <p14:tracePt t="21068" x="7943850" y="4325938"/>
          <p14:tracePt t="21075" x="7926388" y="4300538"/>
          <p14:tracePt t="21083" x="7850188" y="4257675"/>
          <p14:tracePt t="21090" x="7781925" y="4240213"/>
          <p14:tracePt t="21100" x="7766050" y="4232275"/>
          <p14:tracePt t="21107" x="7740650" y="4214813"/>
          <p14:tracePt t="21112" x="7723188" y="4206875"/>
          <p14:tracePt t="21119" x="7697788" y="4189413"/>
          <p14:tracePt t="21126" x="7688263" y="4181475"/>
          <p14:tracePt t="21133" x="7680325" y="4171950"/>
          <p14:tracePt t="21151" x="7662863" y="4171950"/>
          <p14:tracePt t="21193" x="7662863" y="4164013"/>
          <p14:tracePt t="21238" x="7680325" y="4164013"/>
          <p14:tracePt t="21245" x="7705725" y="4164013"/>
          <p14:tracePt t="21252" x="7748588" y="4164013"/>
          <p14:tracePt t="21259" x="7781925" y="4171950"/>
          <p14:tracePt t="21267" x="7824788" y="4171950"/>
          <p14:tracePt t="21274" x="7850188" y="4171950"/>
          <p14:tracePt t="21283" x="7875588" y="4171950"/>
          <p14:tracePt t="21289" x="7910513" y="4164013"/>
          <p14:tracePt t="21297" x="7935913" y="4156075"/>
          <p14:tracePt t="21303" x="7943850" y="4156075"/>
          <p14:tracePt t="21311" x="7977188" y="4146550"/>
          <p14:tracePt t="21317" x="7994650" y="4146550"/>
          <p14:tracePt t="21326" x="8004175" y="4146550"/>
          <p14:tracePt t="21334" x="8029575" y="4146550"/>
          <p14:tracePt t="21339" x="8062913" y="4138613"/>
          <p14:tracePt t="21347" x="8105775" y="4130675"/>
          <p14:tracePt t="21354" x="8207375" y="4113213"/>
          <p14:tracePt t="21361" x="8308975" y="4087813"/>
          <p14:tracePt t="21369" x="8385175" y="4079875"/>
          <p14:tracePt t="21376" x="8445500" y="4070350"/>
          <p14:tracePt t="21383" x="8478838" y="4070350"/>
          <p14:tracePt t="21390" x="8496300" y="4062413"/>
          <p14:tracePt t="21398" x="8529638" y="4062413"/>
          <p14:tracePt t="21405" x="8564563" y="4062413"/>
          <p14:tracePt t="21413" x="8615363" y="4052888"/>
          <p14:tracePt t="21420" x="8648700" y="4052888"/>
          <p14:tracePt t="21427" x="8699500" y="4052888"/>
          <p14:tracePt t="21435" x="8734425" y="4044950"/>
          <p14:tracePt t="21442" x="8793163" y="4044950"/>
          <p14:tracePt t="21449" x="8828088" y="4037013"/>
          <p14:tracePt t="21456" x="8843963" y="4037013"/>
          <p14:tracePt t="21465" x="8878888" y="4037013"/>
          <p14:tracePt t="21471" x="8904288" y="4019550"/>
          <p14:tracePt t="21479" x="8947150" y="4019550"/>
          <p14:tracePt t="21486" x="8972550" y="4019550"/>
          <p14:tracePt t="21493" x="9013825" y="4011613"/>
          <p14:tracePt t="21500" x="9074150" y="4011613"/>
          <p14:tracePt t="21508" x="9099550" y="4011613"/>
          <p14:tracePt t="21516" x="9124950" y="4011613"/>
          <p14:tracePt t="21524" x="9142413" y="4011613"/>
          <p14:tracePt t="21589" x="9142413" y="4019550"/>
          <p14:tracePt t="21604" x="9142413" y="4027488"/>
          <p14:tracePt t="21620" x="9142413" y="4037013"/>
          <p14:tracePt t="21627" x="9132888" y="4037013"/>
          <p14:tracePt t="21634" x="9124950" y="4037013"/>
          <p14:tracePt t="21642" x="9117013" y="4044950"/>
          <p14:tracePt t="21650" x="9099550" y="4052888"/>
          <p14:tracePt t="21657" x="9082088" y="4052888"/>
          <p14:tracePt t="21667" x="9048750" y="4052888"/>
          <p14:tracePt t="21671" x="9023350" y="4052888"/>
          <p14:tracePt t="21679" x="9005888" y="4052888"/>
          <p14:tracePt t="21686" x="8980488" y="4052888"/>
          <p14:tracePt t="21693" x="8955088" y="4052888"/>
          <p14:tracePt t="21701" x="8937625" y="4052888"/>
          <p14:tracePt t="21707" x="8929688" y="4044950"/>
          <p14:tracePt t="21717" x="8912225" y="4037013"/>
          <p14:tracePt t="21723" x="8878888" y="4027488"/>
          <p14:tracePt t="21729" x="8853488" y="4002088"/>
          <p14:tracePt t="21737" x="8793163" y="3994150"/>
          <p14:tracePt t="21744" x="8777288" y="3986213"/>
          <p14:tracePt t="21752" x="8699500" y="3986213"/>
          <p14:tracePt t="21757" x="8648700" y="3986213"/>
          <p14:tracePt t="21765" x="8597900" y="3986213"/>
          <p14:tracePt t="21772" x="8572500" y="3986213"/>
          <p14:tracePt t="21779" x="8547100" y="3986213"/>
          <p14:tracePt t="21787" x="8521700" y="3986213"/>
          <p14:tracePt t="21794" x="8496300" y="3986213"/>
          <p14:tracePt t="21801" x="8453438" y="3986213"/>
          <p14:tracePt t="21808" x="8410575" y="3986213"/>
          <p14:tracePt t="21816" x="8351838" y="3986213"/>
          <p14:tracePt t="21824" x="8326438" y="3986213"/>
          <p14:tracePt t="21832" x="8266113" y="3986213"/>
          <p14:tracePt t="21838" x="8240713" y="3986213"/>
          <p14:tracePt t="21846" x="8207375" y="3986213"/>
          <p14:tracePt t="21853" x="8181975" y="3986213"/>
          <p14:tracePt t="21860" x="8174038" y="3986213"/>
          <p14:tracePt t="21868" x="8156575" y="3986213"/>
          <p14:tracePt t="21875" x="8139113" y="3986213"/>
          <p14:tracePt t="21883" x="8121650" y="3986213"/>
          <p14:tracePt t="21890" x="8105775" y="3986213"/>
          <p14:tracePt t="21904" x="8088313" y="3986213"/>
          <p14:tracePt t="21912" x="8070850" y="3986213"/>
          <p14:tracePt t="21919" x="8062913" y="3986213"/>
          <p14:tracePt t="21926" x="8045450" y="3986213"/>
          <p14:tracePt t="21941" x="8037513" y="3986213"/>
          <p14:tracePt t="21949" x="8029575" y="3986213"/>
          <p14:tracePt t="21970" x="8029575" y="4002088"/>
          <p14:tracePt t="21992" x="8029575" y="4011613"/>
          <p14:tracePt t="22000" x="8037513" y="4011613"/>
          <p14:tracePt t="22017" x="8045450" y="4011613"/>
          <p14:tracePt t="22022" x="8054975" y="4011613"/>
          <p14:tracePt t="22037" x="8070850" y="4011613"/>
          <p14:tracePt t="22044" x="8080375" y="4011613"/>
          <p14:tracePt t="22059" x="8096250" y="4011613"/>
          <p14:tracePt t="22067" x="8105775" y="4011613"/>
          <p14:tracePt t="22073" x="8113713" y="4011613"/>
          <p14:tracePt t="22081" x="8121650" y="4011613"/>
          <p14:tracePt t="22087" x="8139113" y="4011613"/>
          <p14:tracePt t="22095" x="8147050" y="4011613"/>
          <p14:tracePt t="22102" x="8156575" y="4011613"/>
          <p14:tracePt t="22110" x="8164513" y="4011613"/>
          <p14:tracePt t="22117" x="8181975" y="4011613"/>
          <p14:tracePt t="22125" x="8199438" y="4011613"/>
          <p14:tracePt t="22134" x="8207375" y="3994150"/>
          <p14:tracePt t="22140" x="8224838" y="3994150"/>
          <p14:tracePt t="22154" x="8258175" y="3976688"/>
          <p14:tracePt t="22161" x="8283575" y="3976688"/>
          <p14:tracePt t="22168" x="8301038" y="3976688"/>
          <p14:tracePt t="22177" x="8318500" y="3968750"/>
          <p14:tracePt t="22183" x="8351838" y="3960813"/>
          <p14:tracePt t="22190" x="8377238" y="3960813"/>
          <p14:tracePt t="22200" x="8385175" y="3960813"/>
          <p14:tracePt t="22205" x="8410575" y="3960813"/>
          <p14:tracePt t="22212" x="8428038" y="3960813"/>
          <p14:tracePt t="22219" x="8445500" y="3960813"/>
          <p14:tracePt t="22227" x="8488363" y="3960813"/>
          <p14:tracePt t="22234" x="8521700" y="3960813"/>
          <p14:tracePt t="22241" x="8580438" y="3960813"/>
          <p14:tracePt t="22251" x="8615363" y="3951288"/>
          <p14:tracePt t="22256" x="8648700" y="3951288"/>
          <p14:tracePt t="22264" x="8691563" y="3951288"/>
          <p14:tracePt t="22270" x="8716963" y="3951288"/>
          <p14:tracePt t="22278" x="8742363" y="3951288"/>
          <p14:tracePt t="22285" x="8750300" y="3951288"/>
          <p14:tracePt t="22301" x="8759825" y="3951288"/>
          <p14:tracePt t="22307" x="8767763" y="3951288"/>
          <p14:tracePt t="22317" x="8777288" y="3951288"/>
          <p14:tracePt t="22329" x="8785225" y="3951288"/>
          <p14:tracePt t="22336" x="8793163" y="3951288"/>
          <p14:tracePt t="22351" x="8802688" y="3951288"/>
          <p14:tracePt t="22358" x="8810625" y="3951288"/>
          <p14:tracePt t="22381" x="8818563" y="3951288"/>
          <p14:tracePt t="22570" x="8818563" y="3960813"/>
          <p14:tracePt t="22614" x="8810625" y="3960813"/>
          <p14:tracePt t="22622" x="8810625" y="3968750"/>
          <p14:tracePt t="22629" x="8802688" y="3968750"/>
          <p14:tracePt t="22645" x="8793163" y="3976688"/>
          <p14:tracePt t="22651" x="8785225" y="3976688"/>
          <p14:tracePt t="22688" x="8777288" y="3976688"/>
          <p14:tracePt t="22694" x="8777288" y="3986213"/>
          <p14:tracePt t="22702" x="8767763" y="3986213"/>
          <p14:tracePt t="22717" x="8759825" y="3986213"/>
          <p14:tracePt t="22739" x="8759825" y="3994150"/>
          <p14:tracePt t="22746" x="8750300" y="3994150"/>
          <p14:tracePt t="22761" x="8742363" y="3994150"/>
          <p14:tracePt t="22775" x="8734425" y="4002088"/>
          <p14:tracePt t="22784" x="8724900" y="4002088"/>
          <p14:tracePt t="22797" x="8716963" y="4002088"/>
          <p14:tracePt t="22819" x="8709025" y="4002088"/>
          <p14:tracePt t="22827" x="8699500" y="4002088"/>
          <p14:tracePt t="22855" x="8691563" y="4002088"/>
          <p14:tracePt t="22870" x="8674100" y="4002088"/>
          <p14:tracePt t="22884" x="8666163" y="4002088"/>
          <p14:tracePt t="22899" x="8658225" y="4002088"/>
          <p14:tracePt t="22907" x="8648700" y="4002088"/>
          <p14:tracePt t="22921" x="8640763" y="4002088"/>
          <p14:tracePt t="22929" x="8632825" y="4002088"/>
          <p14:tracePt t="22944" x="8615363" y="4002088"/>
          <p14:tracePt t="22952" x="8605838" y="4002088"/>
          <p14:tracePt t="22973" x="8597900" y="4002088"/>
          <p14:tracePt t="22980" x="8589963" y="4002088"/>
          <p14:tracePt t="22995" x="8589963" y="3994150"/>
          <p14:tracePt t="23002" x="8580438" y="3994150"/>
          <p14:tracePt t="23016" x="8572500" y="3994150"/>
          <p14:tracePt t="23032" x="8564563" y="3994150"/>
          <p14:tracePt t="23037" x="8564563" y="3986213"/>
          <p14:tracePt t="23272" x="8572500" y="3986213"/>
          <p14:tracePt t="23280" x="8580438" y="3986213"/>
          <p14:tracePt t="23287" x="8589963" y="3986213"/>
          <p14:tracePt t="23294" x="8597900" y="3986213"/>
          <p14:tracePt t="23302" x="8605838" y="3986213"/>
          <p14:tracePt t="23317" x="8615363" y="3986213"/>
          <p14:tracePt t="23324" x="8623300" y="3986213"/>
          <p14:tracePt t="23346" x="8632825" y="3986213"/>
          <p14:tracePt t="23353" x="8640763" y="3986213"/>
          <p14:tracePt t="23367" x="8648700" y="3986213"/>
          <p14:tracePt t="23412" x="8658225" y="3986213"/>
          <p14:tracePt t="23448" x="8674100" y="3968750"/>
          <p14:tracePt t="23536" x="8666163" y="3968750"/>
          <p14:tracePt t="23550" x="8658225" y="3968750"/>
          <p14:tracePt t="23565" x="8648700" y="3968750"/>
          <p14:tracePt t="23572" x="8640763" y="3976688"/>
          <p14:tracePt t="23580" x="8632825" y="3976688"/>
          <p14:tracePt t="23594" x="8623300" y="3976688"/>
          <p14:tracePt t="23601" x="8615363" y="3976688"/>
          <p14:tracePt t="23609" x="8597900" y="3976688"/>
          <p14:tracePt t="23617" x="8589963" y="3976688"/>
          <p14:tracePt t="23623" x="8580438" y="3976688"/>
          <p14:tracePt t="23638" x="8572500" y="3976688"/>
          <p14:tracePt t="23646" x="8564563" y="3976688"/>
          <p14:tracePt t="23667" x="8555038" y="3976688"/>
          <p14:tracePt t="23697" x="8539163" y="3976688"/>
          <p14:tracePt t="23798" x="8547100" y="3976688"/>
          <p14:tracePt t="23814" x="8555038" y="3976688"/>
          <p14:tracePt t="23828" x="8564563" y="3976688"/>
          <p14:tracePt t="23836" x="8572500" y="3976688"/>
          <p14:tracePt t="23850" x="8580438" y="3976688"/>
          <p14:tracePt t="23857" x="8589963" y="3976688"/>
          <p14:tracePt t="23872" x="8597900" y="3976688"/>
          <p14:tracePt t="23879" x="8605838" y="3976688"/>
          <p14:tracePt t="23886" x="8615363" y="3976688"/>
          <p14:tracePt t="23901" x="8623300" y="3976688"/>
          <p14:tracePt t="23946" x="8632825" y="3976688"/>
          <p14:tracePt t="24047" x="8623300" y="3976688"/>
          <p14:tracePt t="24055" x="8615363" y="3976688"/>
          <p14:tracePt t="24062" x="8605838" y="3986213"/>
          <p14:tracePt t="24069" x="8597900" y="3986213"/>
          <p14:tracePt t="24085" x="8589963" y="3986213"/>
          <p14:tracePt t="24091" x="8580438" y="3986213"/>
          <p14:tracePt t="24106" x="8572500" y="3986213"/>
          <p14:tracePt t="24114" x="8564563" y="3986213"/>
          <p14:tracePt t="24128" x="8555038" y="3986213"/>
          <p14:tracePt t="24136" x="8539163" y="3986213"/>
          <p14:tracePt t="24150" x="8529638" y="3986213"/>
          <p14:tracePt t="24157" x="8521700" y="3986213"/>
          <p14:tracePt t="24172" x="8513763" y="3986213"/>
          <p14:tracePt t="24187" x="8504238" y="3986213"/>
          <p14:tracePt t="24201" x="8496300" y="3986213"/>
          <p14:tracePt t="24223" x="8496300" y="3968750"/>
          <p14:tracePt t="24237" x="8478838" y="3960813"/>
          <p14:tracePt t="24253" x="8470900" y="3960813"/>
          <p14:tracePt t="24260" x="8462963" y="3960813"/>
          <p14:tracePt t="24268" x="8462963" y="3951288"/>
          <p14:tracePt t="24274" x="8453438" y="3951288"/>
          <p14:tracePt t="24284" x="8445500" y="3951288"/>
          <p14:tracePt t="24290" x="8428038" y="3943350"/>
          <p14:tracePt t="24297" x="8402638" y="3943350"/>
          <p14:tracePt t="24304" x="8359775" y="3943350"/>
          <p14:tracePt t="24311" x="8275638" y="3943350"/>
          <p14:tracePt t="24318" x="8189913" y="3960813"/>
          <p14:tracePt t="24326" x="8105775" y="3968750"/>
          <p14:tracePt t="24334" x="8080375" y="3976688"/>
          <p14:tracePt t="24340" x="8054975" y="3976688"/>
          <p14:tracePt t="24350" x="8020050" y="3976688"/>
          <p14:tracePt t="24364" x="8012113" y="3976688"/>
          <p14:tracePt t="24369" x="8004175" y="3976688"/>
          <p14:tracePt t="24385" x="7994650" y="3976688"/>
          <p14:tracePt t="24392" x="7986713" y="3976688"/>
          <p14:tracePt t="24400" x="7977188" y="3976688"/>
          <p14:tracePt t="24443" x="7977188" y="3994150"/>
          <p14:tracePt t="24479" x="7977188" y="4002088"/>
          <p14:tracePt t="24486" x="7986713" y="4002088"/>
          <p14:tracePt t="24509" x="7986713" y="4011613"/>
          <p14:tracePt t="24516" x="7994650" y="4011613"/>
          <p14:tracePt t="24538" x="8004175" y="4011613"/>
          <p14:tracePt t="24552" x="8020050" y="4011613"/>
          <p14:tracePt t="24567" x="8029575" y="4011613"/>
          <p14:tracePt t="24574" x="8045450" y="4011613"/>
          <p14:tracePt t="24583" x="8054975" y="4011613"/>
          <p14:tracePt t="24589" x="8062913" y="4011613"/>
          <p14:tracePt t="24596" x="8070850" y="4011613"/>
          <p14:tracePt t="24603" x="8080375" y="4011613"/>
          <p14:tracePt t="24611" x="8088313" y="4011613"/>
          <p14:tracePt t="24625" x="8105775" y="4011613"/>
          <p14:tracePt t="24633" x="8121650" y="4011613"/>
          <p14:tracePt t="24640" x="8131175" y="4011613"/>
          <p14:tracePt t="24650" x="8139113" y="4011613"/>
          <p14:tracePt t="24655" x="8147050" y="4011613"/>
          <p14:tracePt t="24662" x="8174038" y="4011613"/>
          <p14:tracePt t="24669" x="8189913" y="4011613"/>
          <p14:tracePt t="24684" x="8199438" y="4011613"/>
          <p14:tracePt t="24691" x="8207375" y="4011613"/>
          <p14:tracePt t="24701" x="8215313" y="4011613"/>
          <p14:tracePt t="24720" x="8240713" y="4011613"/>
          <p14:tracePt t="24735" x="8250238" y="4002088"/>
          <p14:tracePt t="24743" x="8258175" y="4002088"/>
          <p14:tracePt t="24750" x="8266113" y="4002088"/>
          <p14:tracePt t="24757" x="8275638" y="4002088"/>
          <p14:tracePt t="24766" x="8283575" y="4002088"/>
          <p14:tracePt t="24779" x="8291513" y="4002088"/>
          <p14:tracePt t="24786" x="8301038" y="4002088"/>
          <p14:tracePt t="24801" x="8308975" y="4002088"/>
          <p14:tracePt t="24817" x="8318500" y="4002088"/>
          <p14:tracePt t="24823" x="8326438" y="4002088"/>
          <p14:tracePt t="24897" x="8334375" y="4002088"/>
          <p14:tracePt t="25022" x="8334375" y="4011613"/>
          <p14:tracePt t="25042" x="8334375" y="4019550"/>
          <p14:tracePt t="25050" x="8334375" y="4027488"/>
          <p14:tracePt t="25057" x="8326438" y="4037013"/>
          <p14:tracePt t="25067" x="8318500" y="4037013"/>
          <p14:tracePt t="25079" x="8308975" y="4037013"/>
          <p14:tracePt t="25086" x="8301038" y="4037013"/>
          <p14:tracePt t="25094" x="8291513" y="4037013"/>
          <p14:tracePt t="25101" x="8275638" y="4037013"/>
          <p14:tracePt t="25108" x="8258175" y="4037013"/>
          <p14:tracePt t="25117" x="8250238" y="4037013"/>
          <p14:tracePt t="25123" x="8215313" y="4037013"/>
          <p14:tracePt t="25130" x="8199438" y="4037013"/>
          <p14:tracePt t="25153" x="8156575" y="4037013"/>
          <p14:tracePt t="25159" x="8139113" y="4037013"/>
          <p14:tracePt t="25167" x="8121650" y="4037013"/>
          <p14:tracePt t="25183" x="8113713" y="4037013"/>
          <p14:tracePt t="25188" x="8105775" y="4037013"/>
          <p14:tracePt t="25196" x="8096250" y="4037013"/>
          <p14:tracePt t="25203" x="8088313" y="4037013"/>
          <p14:tracePt t="25210" x="8080375" y="4037013"/>
          <p14:tracePt t="25225" x="8070850" y="4037013"/>
          <p14:tracePt t="25248" x="8062913" y="4037013"/>
          <p14:tracePt t="25336" x="8070850" y="4037013"/>
          <p14:tracePt t="25342" x="8080375" y="4037013"/>
          <p14:tracePt t="25349" x="8096250" y="4037013"/>
          <p14:tracePt t="25364" x="8105775" y="4037013"/>
          <p14:tracePt t="25371" x="8113713" y="4037013"/>
          <p14:tracePt t="25378" x="8121650" y="4037013"/>
          <p14:tracePt t="25385" x="8131175" y="4037013"/>
          <p14:tracePt t="25393" x="8139113" y="4037013"/>
          <p14:tracePt t="25399" x="8156575" y="4037013"/>
          <p14:tracePt t="25407" x="8174038" y="4037013"/>
          <p14:tracePt t="25415" x="8181975" y="4037013"/>
          <p14:tracePt t="25422" x="8199438" y="4037013"/>
          <p14:tracePt t="25429" x="8207375" y="4037013"/>
          <p14:tracePt t="25444" x="8224838" y="4037013"/>
          <p14:tracePt t="25466" x="8232775" y="4037013"/>
          <p14:tracePt t="25489" x="8240713" y="4037013"/>
          <p14:tracePt t="25503" x="8250238" y="4037013"/>
          <p14:tracePt t="25547" x="8258175" y="4037013"/>
          <p14:tracePt t="25569" x="8266113" y="4037013"/>
          <p14:tracePt t="25584" x="8266113" y="4027488"/>
          <p14:tracePt t="25598" x="8275638" y="4027488"/>
          <p14:tracePt t="25620" x="8283575" y="4019550"/>
          <p14:tracePt t="25634" x="8291513" y="4019550"/>
          <p14:tracePt t="25656" x="8301038" y="4011613"/>
          <p14:tracePt t="25663" x="8308975" y="4011613"/>
          <p14:tracePt t="25678" x="8318500" y="4002088"/>
          <p14:tracePt t="25685" x="8334375" y="4002088"/>
          <p14:tracePt t="25693" x="8351838" y="3994150"/>
          <p14:tracePt t="25699" x="8377238" y="3976688"/>
          <p14:tracePt t="25707" x="8410575" y="3976688"/>
          <p14:tracePt t="25716" x="8428038" y="3976688"/>
          <p14:tracePt t="25722" x="8435975" y="3976688"/>
          <p14:tracePt t="25729" x="8453438" y="3976688"/>
          <p14:tracePt t="25736" x="8462963" y="3976688"/>
          <p14:tracePt t="25744" x="8478838" y="3976688"/>
          <p14:tracePt t="25751" x="8488363" y="3976688"/>
          <p14:tracePt t="25765" x="8496300" y="3976688"/>
          <p14:tracePt t="25773" x="8504238" y="3976688"/>
          <p14:tracePt t="25780" x="8513763" y="3976688"/>
          <p14:tracePt t="25802" x="8521700" y="3976688"/>
          <p14:tracePt t="25818" x="8529638" y="3976688"/>
          <p14:tracePt t="25833" x="8539163" y="3976688"/>
          <p14:tracePt t="25861" x="8547100" y="3976688"/>
          <p14:tracePt t="25956" x="8555038" y="3976688"/>
          <p14:tracePt t="25971" x="8555038" y="3986213"/>
          <p14:tracePt t="26023" x="8555038" y="3994150"/>
          <p14:tracePt t="26088" x="8547100" y="3994150"/>
          <p14:tracePt t="26110" x="8539163" y="4002088"/>
          <p14:tracePt t="26132" x="8529638" y="4002088"/>
          <p14:tracePt t="26161" x="8521700" y="4002088"/>
          <p14:tracePt t="26168" x="8521700" y="4011613"/>
          <p14:tracePt t="26191" x="8513763" y="4011613"/>
          <p14:tracePt t="26227" x="8504238" y="4011613"/>
          <p14:tracePt t="26235" x="8504238" y="4019550"/>
          <p14:tracePt t="26264" x="8496300" y="4019550"/>
          <p14:tracePt t="26336" x="8488363" y="4019550"/>
          <p14:tracePt t="26387" x="8470900" y="4019550"/>
          <p14:tracePt t="26439" x="8462963" y="4019550"/>
          <p14:tracePt t="26462" x="8453438" y="4019550"/>
          <p14:tracePt t="26476" x="8445500" y="4019550"/>
          <p14:tracePt t="26483" x="8435975" y="4019550"/>
          <p14:tracePt t="26490" x="8428038" y="4027488"/>
          <p14:tracePt t="26504" x="8394700" y="4027488"/>
          <p14:tracePt t="26512" x="8377238" y="4027488"/>
          <p14:tracePt t="26519" x="8351838" y="4019550"/>
          <p14:tracePt t="26527" x="8318500" y="3994150"/>
          <p14:tracePt t="26534" x="8250238" y="3943350"/>
          <p14:tracePt t="26541" x="8037513" y="3867150"/>
          <p14:tracePt t="26550" x="7535863" y="3917950"/>
          <p14:tracePt t="26555" x="7102475" y="3943350"/>
          <p14:tracePt t="26563" x="6516688" y="3986213"/>
          <p14:tracePt t="26570" x="5997575" y="3968750"/>
          <p14:tracePt t="26577" x="5505450" y="3951288"/>
          <p14:tracePt t="26585" x="5029200" y="3875088"/>
          <p14:tracePt t="26593" x="4595813" y="3756025"/>
          <p14:tracePt t="26600" x="4291013" y="3594100"/>
          <p14:tracePt t="26605" x="3840163" y="3365500"/>
          <p14:tracePt t="26613" x="3627438" y="3203575"/>
          <p14:tracePt t="26621" x="3279775" y="3076575"/>
          <p14:tracePt t="26627" x="2871788" y="2957513"/>
          <p14:tracePt t="26634" x="2752725" y="2889250"/>
          <p14:tracePt t="26642" x="2430463" y="2711450"/>
          <p14:tracePt t="26650" x="2106613" y="2582863"/>
          <p14:tracePt t="26657" x="1987550" y="2516188"/>
          <p14:tracePt t="26664" x="1665288" y="2387600"/>
          <p14:tracePt t="26672" x="1350963" y="2293938"/>
          <p14:tracePt t="26678" x="1257300" y="2252663"/>
          <p14:tracePt t="26686" x="1079500" y="2124075"/>
          <p14:tracePt t="26693" x="900113" y="2073275"/>
          <p14:tracePt t="26700" x="806450" y="2022475"/>
          <p14:tracePt t="26707" x="747713" y="1971675"/>
          <p14:tracePt t="26715" x="704850" y="1928813"/>
          <p14:tracePt t="26722" x="688975" y="1895475"/>
          <p14:tracePt t="26729" x="671513" y="1885950"/>
          <p14:tracePt t="26736" x="654050" y="1860550"/>
          <p14:tracePt t="26774" x="661988" y="1878013"/>
          <p14:tracePt t="26781" x="679450" y="1885950"/>
          <p14:tracePt t="26788" x="688975" y="1885950"/>
          <p14:tracePt t="26796" x="696913" y="1903413"/>
          <p14:tracePt t="26803" x="714375" y="1911350"/>
          <p14:tracePt t="26810" x="722313" y="1911350"/>
          <p14:tracePt t="26817" x="739775" y="1920875"/>
          <p14:tracePt t="26825" x="747713" y="1920875"/>
          <p14:tracePt t="26833" x="747713" y="1928813"/>
          <p14:tracePt t="26839" x="755650" y="1928813"/>
          <p14:tracePt t="26853" x="765175" y="1928813"/>
          <p14:tracePt t="26868" x="773113" y="1928813"/>
          <p14:tracePt t="26898" x="781050" y="1928813"/>
          <p14:tracePt t="26905" x="798513" y="1928813"/>
          <p14:tracePt t="26913" x="806450" y="1928813"/>
          <p14:tracePt t="26920" x="815975" y="1928813"/>
          <p14:tracePt t="26927" x="831850" y="1928813"/>
          <p14:tracePt t="26943" x="866775" y="1928813"/>
          <p14:tracePt t="26950" x="874713" y="1928813"/>
          <p14:tracePt t="26956" x="892175" y="1928813"/>
          <p14:tracePt t="26964" x="909638" y="1911350"/>
          <p14:tracePt t="26970" x="942975" y="1885950"/>
          <p14:tracePt t="26978" x="968375" y="1860550"/>
          <p14:tracePt t="26985" x="976313" y="1844675"/>
          <p14:tracePt t="26993" x="993775" y="1819275"/>
          <p14:tracePt t="27000" x="1036638" y="1784350"/>
          <p14:tracePt t="27008" x="1138238" y="1690688"/>
          <p14:tracePt t="27017" x="1231900" y="1631950"/>
          <p14:tracePt t="27022" x="1282700" y="1614488"/>
          <p14:tracePt t="27029" x="1384300" y="1530350"/>
          <p14:tracePt t="27037" x="1495425" y="1436688"/>
          <p14:tracePt t="27044" x="1520825" y="1401763"/>
          <p14:tracePt t="27051" x="1528763" y="1385888"/>
          <p14:tracePt t="27065" x="1528763" y="1376363"/>
          <p14:tracePt t="27154" x="1528763" y="1385888"/>
          <p14:tracePt t="27161" x="1520825" y="1385888"/>
          <p14:tracePt t="27183" x="1512888" y="1385888"/>
          <p14:tracePt t="27190" x="1503363" y="1385888"/>
          <p14:tracePt t="27197" x="1495425" y="1385888"/>
          <p14:tracePt t="27205" x="1487488" y="1385888"/>
          <p14:tracePt t="27212" x="1477963" y="1393825"/>
          <p14:tracePt t="27220" x="1470025" y="1401763"/>
          <p14:tracePt t="27234" x="1462088" y="1401763"/>
          <p14:tracePt t="27242" x="1452563" y="1401763"/>
          <p14:tracePt t="27256" x="1444625" y="1401763"/>
          <p14:tracePt t="27263" x="1427163" y="1401763"/>
          <p14:tracePt t="27358" x="1427163" y="1393825"/>
          <p14:tracePt t="27389" x="1427163" y="1385888"/>
          <p14:tracePt t="27563" x="1435100" y="1385888"/>
          <p14:tracePt t="27621" x="1444625" y="1385888"/>
          <p14:tracePt t="27628" x="1444625" y="1393825"/>
          <p14:tracePt t="27645" x="1452563" y="1401763"/>
          <p14:tracePt t="27651" x="1462088" y="1401763"/>
          <p14:tracePt t="27673" x="1462088" y="1411288"/>
          <p14:tracePt t="27681" x="1470025" y="1419225"/>
          <p14:tracePt t="27691" x="1470025" y="1427163"/>
          <p14:tracePt t="27695" x="1477963" y="1436688"/>
          <p14:tracePt t="27702" x="1487488" y="1444625"/>
          <p14:tracePt t="27709" x="1512888" y="1444625"/>
          <p14:tracePt t="27716" x="1554163" y="1462088"/>
          <p14:tracePt t="27724" x="1657350" y="1487488"/>
          <p14:tracePt t="27730" x="1817688" y="1512888"/>
          <p14:tracePt t="27737" x="1920875" y="1520825"/>
          <p14:tracePt t="27744" x="2022475" y="1546225"/>
          <p14:tracePt t="27752" x="2081213" y="1563688"/>
          <p14:tracePt t="27759" x="2124075" y="1563688"/>
          <p14:tracePt t="27767" x="2301875" y="1571625"/>
          <p14:tracePt t="27774" x="2387600" y="1571625"/>
          <p14:tracePt t="27782" x="2481263" y="1571625"/>
          <p14:tracePt t="27789" x="2540000" y="1571625"/>
          <p14:tracePt t="27796" x="2574925" y="1571625"/>
          <p14:tracePt t="27803" x="2616200" y="1571625"/>
          <p14:tracePt t="27811" x="2641600" y="1571625"/>
          <p14:tracePt t="27818" x="2651125" y="1571625"/>
          <p14:tracePt t="27825" x="2676525" y="1571625"/>
          <p14:tracePt t="27833" x="2684463" y="1563688"/>
          <p14:tracePt t="27840" x="2693988" y="1563688"/>
          <p14:tracePt t="27850" x="2693988" y="1546225"/>
          <p14:tracePt t="27855" x="2701925" y="1546225"/>
          <p14:tracePt t="27863" x="2709863" y="1538288"/>
          <p14:tracePt t="27870" x="2709863" y="1530350"/>
          <p14:tracePt t="27877" x="2709863" y="1520825"/>
          <p14:tracePt t="27892" x="2719388" y="1520825"/>
          <p14:tracePt t="27899" x="2719388" y="1512888"/>
          <p14:tracePt t="27906" x="2719388" y="1504950"/>
          <p14:tracePt t="27929" x="2727325" y="1487488"/>
          <p14:tracePt t="27936" x="2727325" y="1477963"/>
          <p14:tracePt t="27958" x="2735263" y="1470025"/>
          <p14:tracePt t="27972" x="2752725" y="1452563"/>
          <p14:tracePt t="27979" x="2914650" y="1360488"/>
          <p14:tracePt t="28008" x="2914650" y="1350963"/>
          <p14:tracePt t="28097" x="2914650" y="1360488"/>
          <p14:tracePt t="28104" x="2914650" y="1376363"/>
          <p14:tracePt t="28126" x="2914650" y="1385888"/>
          <p14:tracePt t="28133" x="2914650" y="1393825"/>
          <p14:tracePt t="28148" x="2914650" y="1401763"/>
          <p14:tracePt t="28155" x="2914650" y="1411288"/>
          <p14:tracePt t="28162" x="2914650" y="1419225"/>
          <p14:tracePt t="28177" x="2947988" y="1427163"/>
          <p14:tracePt t="28184" x="2982913" y="1444625"/>
          <p14:tracePt t="28192" x="3008313" y="1452563"/>
          <p14:tracePt t="28200" x="3041650" y="1462088"/>
          <p14:tracePt t="28207" x="3084513" y="1477963"/>
          <p14:tracePt t="28214" x="3186113" y="1495425"/>
          <p14:tracePt t="28221" x="3287713" y="1512888"/>
          <p14:tracePt t="28229" x="3389313" y="1546225"/>
          <p14:tracePt t="28235" x="3432175" y="1546225"/>
          <p14:tracePt t="28243" x="3482975" y="1555750"/>
          <p14:tracePt t="28250" x="3508375" y="1563688"/>
          <p14:tracePt t="28257" x="3543300" y="1563688"/>
          <p14:tracePt t="28265" x="3559175" y="1571625"/>
          <p14:tracePt t="28272" x="3576638" y="1571625"/>
          <p14:tracePt t="28279" x="3586163" y="1571625"/>
          <p14:tracePt t="28286" x="3611563" y="1571625"/>
          <p14:tracePt t="28293" x="3619500" y="1571625"/>
          <p14:tracePt t="28301" x="3619500" y="1563688"/>
          <p14:tracePt t="28308" x="3627438" y="1546225"/>
          <p14:tracePt t="28316" x="3636963" y="1538288"/>
          <p14:tracePt t="28323" x="3644900" y="1530350"/>
          <p14:tracePt t="28332" x="3644900" y="1512888"/>
          <p14:tracePt t="28339" x="3703638" y="1470025"/>
          <p14:tracePt t="28346" x="3908425" y="1350963"/>
          <p14:tracePt t="28375" x="3916363" y="1333500"/>
          <p14:tracePt t="28383" x="3916363" y="1325563"/>
          <p14:tracePt t="28516" x="3916363" y="1333500"/>
          <p14:tracePt t="28531" x="3908425" y="1343025"/>
          <p14:tracePt t="28538" x="3908425" y="1350963"/>
          <p14:tracePt t="28546" x="3908425" y="1360488"/>
          <p14:tracePt t="28554" x="3900488" y="1360488"/>
          <p14:tracePt t="28560" x="3900488" y="1368425"/>
          <p14:tracePt t="28582" x="3900488" y="1376363"/>
          <p14:tracePt t="28612" x="3900488" y="1385888"/>
          <p14:tracePt t="28633" x="3900488" y="1393825"/>
          <p14:tracePt t="28641" x="3900488" y="1401763"/>
          <p14:tracePt t="28656" x="3890963" y="1411288"/>
          <p14:tracePt t="28670" x="3883025" y="1419225"/>
          <p14:tracePt t="28684" x="3873500" y="1427163"/>
          <p14:tracePt t="28691" x="3865563" y="1427163"/>
          <p14:tracePt t="28699" x="3857625" y="1427163"/>
          <p14:tracePt t="28713" x="3848100" y="1436688"/>
          <p14:tracePt t="28720" x="3848100" y="1452563"/>
          <p14:tracePt t="28727" x="3848100" y="1512888"/>
          <p14:tracePt t="32097" x="3652838" y="1597025"/>
          <p14:tracePt t="32104" x="3559175" y="1682750"/>
          <p14:tracePt t="32111" x="3363913" y="1793875"/>
          <p14:tracePt t="32119" x="3067050" y="1895475"/>
          <p14:tracePt t="32126" x="2947988" y="1954213"/>
          <p14:tracePt t="32134" x="2897188" y="1971675"/>
          <p14:tracePt t="32141" x="2871788" y="1979613"/>
          <p14:tracePt t="32150" x="2846388" y="1989138"/>
          <p14:tracePt t="32156" x="2820988" y="1989138"/>
          <p14:tracePt t="32163" x="2795588" y="1989138"/>
          <p14:tracePt t="32171" x="2786063" y="1989138"/>
          <p14:tracePt t="32178" x="2778125" y="1989138"/>
          <p14:tracePt t="32186" x="2770188" y="1989138"/>
          <p14:tracePt t="32193" x="2744788" y="1989138"/>
          <p14:tracePt t="32200" x="2668588" y="2014538"/>
          <p14:tracePt t="32207" x="2641600" y="2014538"/>
          <p14:tracePt t="32217" x="2608263" y="2030413"/>
          <p14:tracePt t="32222" x="2590800" y="2039938"/>
          <p14:tracePt t="32230" x="2574925" y="2039938"/>
          <p14:tracePt t="32237" x="2549525" y="2039938"/>
          <p14:tracePt t="32245" x="2532063" y="2047875"/>
          <p14:tracePt t="32252" x="2514600" y="2055813"/>
          <p14:tracePt t="32259" x="2497138" y="2055813"/>
          <p14:tracePt t="32267" x="2471738" y="2055813"/>
          <p14:tracePt t="32283" x="2463800" y="2065338"/>
          <p14:tracePt t="32303" x="2455863" y="2073275"/>
          <p14:tracePt t="32312" x="2446338" y="2073275"/>
          <p14:tracePt t="32326" x="2446338" y="2082800"/>
          <p14:tracePt t="32334" x="2327275" y="2141538"/>
          <p14:tracePt t="32340" x="2260600" y="2174875"/>
          <p14:tracePt t="32350" x="2208213" y="2209800"/>
          <p14:tracePt t="32355" x="2174875" y="2227263"/>
          <p14:tracePt t="32363" x="2149475" y="2252663"/>
          <p14:tracePt t="32370" x="2090738" y="2311400"/>
          <p14:tracePt t="32377" x="2065338" y="2336800"/>
          <p14:tracePt t="32384" x="2038350" y="2354263"/>
          <p14:tracePt t="32392" x="1971675" y="2413000"/>
          <p14:tracePt t="32400" x="1928813" y="2438400"/>
          <p14:tracePt t="32407" x="1843088" y="2489200"/>
          <p14:tracePt t="32416" x="1827213" y="2506663"/>
          <p14:tracePt t="32421" x="1758950" y="2532063"/>
          <p14:tracePt t="32428" x="1749425" y="2549525"/>
          <p14:tracePt t="32436" x="1741488" y="2549525"/>
          <p14:tracePt t="32443" x="1716088" y="2566988"/>
          <p14:tracePt t="32451" x="1716088" y="2574925"/>
          <p14:tracePt t="32458" x="1708150" y="2582863"/>
          <p14:tracePt t="32466" x="1708150" y="2592388"/>
          <p14:tracePt t="32472" x="1708150" y="2600325"/>
          <p14:tracePt t="32487" x="1708150" y="2608263"/>
          <p14:tracePt t="32502" x="1698625" y="2617788"/>
          <p14:tracePt t="32510" x="1690688" y="2625725"/>
          <p14:tracePt t="32517" x="1682750" y="2668588"/>
          <p14:tracePt t="32525" x="1673225" y="2693988"/>
          <p14:tracePt t="32534" x="1673225" y="2719388"/>
          <p14:tracePt t="32539" x="1665288" y="2727325"/>
          <p14:tracePt t="32547" x="1665288" y="2744788"/>
          <p14:tracePt t="32554" x="1665288" y="2752725"/>
          <p14:tracePt t="32561" x="1665288" y="2762250"/>
          <p14:tracePt t="32569" x="1647825" y="2778125"/>
          <p14:tracePt t="32576" x="1647825" y="2805113"/>
          <p14:tracePt t="32591" x="1647825" y="2820988"/>
          <p14:tracePt t="32600" x="1647825" y="2830513"/>
          <p14:tracePt t="32605" x="1647825" y="2846388"/>
          <p14:tracePt t="32613" x="1647825" y="2881313"/>
          <p14:tracePt t="32620" x="1647825" y="2889250"/>
          <p14:tracePt t="32627" x="1639888" y="2906713"/>
          <p14:tracePt t="32634" x="1639888" y="2932113"/>
          <p14:tracePt t="32642" x="1639888" y="2965450"/>
          <p14:tracePt t="32650" x="1631950" y="2982913"/>
          <p14:tracePt t="32657" x="1622425" y="3000375"/>
          <p14:tracePt t="32664" x="1622425" y="3033713"/>
          <p14:tracePt t="32679" x="1614488" y="3051175"/>
          <p14:tracePt t="32686" x="1614488" y="3067050"/>
          <p14:tracePt t="32701" x="1614488" y="3076575"/>
          <p14:tracePt t="32707" x="1614488" y="3094038"/>
          <p14:tracePt t="32722" x="1614488" y="3101975"/>
          <p14:tracePt t="32729" x="1614488" y="3109913"/>
          <p14:tracePt t="32752" x="1614488" y="3119438"/>
          <p14:tracePt t="32759" x="1614488" y="3127375"/>
          <p14:tracePt t="32768" x="1614488" y="3135313"/>
          <p14:tracePt t="32784" x="1614488" y="3152775"/>
          <p14:tracePt t="32797" x="1614488" y="3160713"/>
          <p14:tracePt t="32804" x="1614488" y="3170238"/>
          <p14:tracePt t="32812" x="1614488" y="3178175"/>
          <p14:tracePt t="32819" x="1614488" y="3186113"/>
          <p14:tracePt t="32826" x="1614488" y="3195638"/>
          <p14:tracePt t="32834" x="1614488" y="3203575"/>
          <p14:tracePt t="32841" x="1614488" y="3211513"/>
          <p14:tracePt t="32850" x="1614488" y="3221038"/>
          <p14:tracePt t="33069" x="1614488" y="3211513"/>
          <p14:tracePt t="33077" x="1614488" y="3203575"/>
          <p14:tracePt t="33084" x="1614488" y="3195638"/>
          <p14:tracePt t="33092" x="1614488" y="3186113"/>
          <p14:tracePt t="33107" x="1614488" y="3178175"/>
          <p14:tracePt t="33114" x="1614488" y="3170238"/>
          <p14:tracePt t="33121" x="1614488" y="3160713"/>
          <p14:tracePt t="33128" x="1614488" y="3152775"/>
          <p14:tracePt t="33136" x="1614488" y="3144838"/>
          <p14:tracePt t="33143" x="1614488" y="3127375"/>
          <p14:tracePt t="33151" x="1614488" y="3119438"/>
          <p14:tracePt t="33157" x="1614488" y="3094038"/>
          <p14:tracePt t="33167" x="1614488" y="3067050"/>
          <p14:tracePt t="33172" x="1614488" y="3059113"/>
          <p14:tracePt t="33187" x="1614488" y="3051175"/>
          <p14:tracePt t="33282" x="1614488" y="3041650"/>
          <p14:tracePt t="33341" x="1614488" y="3033713"/>
          <p14:tracePt t="33356" x="1614488" y="3025775"/>
          <p14:tracePt t="33363" x="1614488" y="3008313"/>
          <p14:tracePt t="33370" x="1614488" y="3000375"/>
          <p14:tracePt t="33378" x="1614488" y="2990850"/>
          <p14:tracePt t="33385" x="1614488" y="2982913"/>
          <p14:tracePt t="33400" x="1614488" y="2974975"/>
          <p14:tracePt t="33488" x="1614488" y="2982913"/>
          <p14:tracePt t="33517" x="1614488" y="2990850"/>
          <p14:tracePt t="33524" x="1614488" y="3000375"/>
          <p14:tracePt t="33539" x="1614488" y="3008313"/>
          <p14:tracePt t="33547" x="1614488" y="3016250"/>
          <p14:tracePt t="33554" x="1622425" y="3025775"/>
          <p14:tracePt t="33569" x="1622425" y="3033713"/>
          <p14:tracePt t="33576" x="1622425" y="3041650"/>
          <p14:tracePt t="33598" x="1622425" y="3051175"/>
          <p14:tracePt t="33605" x="1622425" y="3059113"/>
          <p14:tracePt t="33612" x="1622425" y="3067050"/>
          <p14:tracePt t="33619" x="1622425" y="3076575"/>
          <p14:tracePt t="33627" x="1622425" y="3084513"/>
          <p14:tracePt t="33634" x="1622425" y="3094038"/>
          <p14:tracePt t="33656" x="1622425" y="3101975"/>
          <p14:tracePt t="33664" x="1622425" y="3109913"/>
          <p14:tracePt t="33685" x="1622425" y="3119438"/>
          <p14:tracePt t="33693" x="1622425" y="3135313"/>
          <p14:tracePt t="33707" x="1622425" y="3144838"/>
          <p14:tracePt t="33717" x="1622425" y="3152775"/>
          <p14:tracePt t="33736" x="1622425" y="3160713"/>
          <p14:tracePt t="33744" x="1622425" y="3170238"/>
          <p14:tracePt t="33751" x="1622425" y="3178175"/>
          <p14:tracePt t="33759" x="1622425" y="3203575"/>
          <p14:tracePt t="33767" x="1622425" y="3211513"/>
          <p14:tracePt t="33773" x="1622425" y="3221038"/>
          <p14:tracePt t="33787" x="1622425" y="3228975"/>
          <p14:tracePt t="33795" x="1622425" y="3238500"/>
          <p14:tracePt t="33963" x="1631950" y="3238500"/>
          <p14:tracePt t="33971" x="1639888" y="3238500"/>
          <p14:tracePt t="33978" x="1647825" y="3238500"/>
          <p14:tracePt t="33985" x="1657350" y="3238500"/>
          <p14:tracePt t="33993" x="1665288" y="3238500"/>
          <p14:tracePt t="34001" x="1682750" y="3238500"/>
          <p14:tracePt t="34007" x="1716088" y="3228975"/>
          <p14:tracePt t="34017" x="1749425" y="3228975"/>
          <p14:tracePt t="34023" x="1766888" y="3228975"/>
          <p14:tracePt t="34030" x="1809750" y="3221038"/>
          <p14:tracePt t="34037" x="1843088" y="3221038"/>
          <p14:tracePt t="34045" x="1878013" y="3221038"/>
          <p14:tracePt t="34052" x="1885950" y="3221038"/>
          <p14:tracePt t="34059" x="1903413" y="3221038"/>
          <p14:tracePt t="34067" x="1911350" y="3221038"/>
          <p14:tracePt t="34096" x="1920875" y="3221038"/>
          <p14:tracePt t="34111" x="1928813" y="3221038"/>
          <p14:tracePt t="34125" x="1936750" y="3221038"/>
          <p14:tracePt t="34134" x="1946275" y="3221038"/>
          <p14:tracePt t="34153" x="1962150" y="3221038"/>
          <p14:tracePt t="34155" x="1971675" y="3221038"/>
          <p14:tracePt t="34163" x="1979613" y="3221038"/>
          <p14:tracePt t="34177" x="1987550" y="3221038"/>
          <p14:tracePt t="34184" x="2005013" y="3221038"/>
          <p14:tracePt t="34192" x="2012950" y="3221038"/>
          <p14:tracePt t="34207" x="2030413" y="3221038"/>
          <p14:tracePt t="34236" x="2038350" y="3221038"/>
          <p14:tracePt t="34281" x="2047875" y="3221038"/>
          <p14:tracePt t="34295" x="2055813" y="3221038"/>
          <p14:tracePt t="35156" x="2047875" y="3221038"/>
          <p14:tracePt t="35200" x="2038350" y="3221038"/>
          <p14:tracePt t="35258" x="2030413" y="3221038"/>
          <p14:tracePt t="35272" x="2022475" y="3221038"/>
          <p14:tracePt t="35302" x="2005013" y="3221038"/>
          <p14:tracePt t="35323" x="1997075" y="3211513"/>
          <p14:tracePt t="35360" x="1987550" y="3211513"/>
          <p14:tracePt t="35382" x="1979613" y="3211513"/>
          <p14:tracePt t="35404" x="1971675" y="3211513"/>
          <p14:tracePt t="35412" x="1962150" y="3211513"/>
          <p14:tracePt t="35426" x="1954213" y="3203575"/>
          <p14:tracePt t="35441" x="1946275" y="3203575"/>
          <p14:tracePt t="35456" x="1936750" y="3203575"/>
          <p14:tracePt t="35463" x="1928813" y="3203575"/>
          <p14:tracePt t="35485" x="1920875" y="3203575"/>
          <p14:tracePt t="35506" x="1911350" y="3195638"/>
          <p14:tracePt t="35536" x="1903413" y="3195638"/>
          <p14:tracePt t="35558" x="1893888" y="3195638"/>
          <p14:tracePt t="35580" x="1885950" y="3195638"/>
          <p14:tracePt t="35595" x="1878013" y="3195638"/>
          <p14:tracePt t="35968" x="1878013" y="3203575"/>
          <p14:tracePt t="36034" x="1868488" y="3203575"/>
          <p14:tracePt t="36056" x="1860550" y="3203575"/>
          <p14:tracePt t="36071" x="1852613" y="3203575"/>
          <p14:tracePt t="36085" x="1843088" y="3203575"/>
          <p14:tracePt t="36114" x="1827213" y="3203575"/>
          <p14:tracePt t="36144" x="1817688" y="3203575"/>
          <p14:tracePt t="36158" x="1809750" y="3203575"/>
          <p14:tracePt t="36173" x="1801813" y="3203575"/>
          <p14:tracePt t="36233" x="1792288" y="3203575"/>
          <p14:tracePt t="36246" x="1784350" y="3203575"/>
          <p14:tracePt t="36261" x="1758950" y="3203575"/>
          <p14:tracePt t="36268" x="1733550" y="3203575"/>
          <p14:tracePt t="36282" x="1724025" y="3203575"/>
          <p14:tracePt t="36290" x="1716088" y="3203575"/>
          <p14:tracePt t="36348" x="1716088" y="3211513"/>
          <p14:tracePt t="36379" x="1716088" y="3221038"/>
          <p14:tracePt t="36531" x="1724025" y="3221038"/>
          <p14:tracePt t="36604" x="1733550" y="3221038"/>
          <p14:tracePt t="36656" x="1741488" y="3221038"/>
          <p14:tracePt t="36693" x="1749425" y="3221038"/>
          <p14:tracePt t="36773" x="1766888" y="3221038"/>
          <p14:tracePt t="36861" x="1776413" y="3221038"/>
          <p14:tracePt t="36985" x="1784350" y="3221038"/>
          <p14:tracePt t="37037" x="1792288" y="3221038"/>
          <p14:tracePt t="37102" x="1809750" y="3221038"/>
          <p14:tracePt t="37109" x="1843088" y="3221038"/>
          <p14:tracePt t="39768" x="1835150" y="3221038"/>
          <p14:tracePt t="39775" x="1827213" y="3221038"/>
          <p14:tracePt t="39789" x="1817688" y="3221038"/>
          <p14:tracePt t="39797" x="1809750" y="3221038"/>
          <p14:tracePt t="39804" x="1801813" y="3221038"/>
          <p14:tracePt t="39819" x="1792288" y="3221038"/>
          <p14:tracePt t="39826" x="1784350" y="3221038"/>
          <p14:tracePt t="39841" x="1776413" y="3221038"/>
          <p14:tracePt t="39849" x="1766888" y="3221038"/>
          <p14:tracePt t="39855" x="1758950" y="3221038"/>
          <p14:tracePt t="39863" x="1749425" y="3221038"/>
          <p14:tracePt t="39870" x="1741488" y="3221038"/>
          <p14:tracePt t="39878" x="1724025" y="3221038"/>
          <p14:tracePt t="39885" x="1716088" y="3211513"/>
          <p14:tracePt t="39893" x="1708150" y="3211513"/>
          <p14:tracePt t="39900" x="1708150" y="3203575"/>
          <p14:tracePt t="39974" x="1724025" y="3203575"/>
          <p14:tracePt t="39982" x="1733550" y="3203575"/>
          <p14:tracePt t="39989" x="1741488" y="3203575"/>
          <p14:tracePt t="39996" x="1749425" y="3203575"/>
          <p14:tracePt t="40011" x="1758950" y="3203575"/>
          <p14:tracePt t="40019" x="1766888" y="3203575"/>
          <p14:tracePt t="40033" x="1776413" y="3203575"/>
          <p14:tracePt t="40040" x="1784350" y="3203575"/>
          <p14:tracePt t="40048" x="1792288" y="3203575"/>
          <p14:tracePt t="40055" x="1801813" y="3203575"/>
          <p14:tracePt t="40062" x="1809750" y="3203575"/>
          <p14:tracePt t="40069" x="1817688" y="3203575"/>
          <p14:tracePt t="40084" x="1827213" y="3203575"/>
          <p14:tracePt t="40091" x="1843088" y="3203575"/>
          <p14:tracePt t="40106" x="1852613" y="3203575"/>
          <p14:tracePt t="40113" x="1860550" y="3203575"/>
          <p14:tracePt t="40120" x="1868488" y="3203575"/>
          <p14:tracePt t="40128" x="1885950" y="3203575"/>
          <p14:tracePt t="40135" x="1893888" y="3203575"/>
          <p14:tracePt t="40142" x="1911350" y="3203575"/>
          <p14:tracePt t="40153" x="1936750" y="3211513"/>
          <p14:tracePt t="40156" x="1946275" y="3211513"/>
          <p14:tracePt t="40165" x="1962150" y="3221038"/>
          <p14:tracePt t="40172" x="1987550" y="3221038"/>
          <p14:tracePt t="40178" x="1997075" y="3221038"/>
          <p14:tracePt t="40208" x="2005013" y="3221038"/>
          <p14:tracePt t="40303" x="1997075" y="3221038"/>
          <p14:tracePt t="40311" x="1971675" y="3228975"/>
          <p14:tracePt t="40318" x="1954213" y="3228975"/>
          <p14:tracePt t="40325" x="1928813" y="3238500"/>
          <p14:tracePt t="40332" x="1893888" y="3238500"/>
          <p14:tracePt t="40339" x="1852613" y="3238500"/>
          <p14:tracePt t="40346" x="1835150" y="3238500"/>
          <p14:tracePt t="40353" x="1827213" y="3228975"/>
          <p14:tracePt t="40360" x="1809750" y="3221038"/>
          <p14:tracePt t="40368" x="1792288" y="3211513"/>
          <p14:tracePt t="40375" x="1784350" y="3195638"/>
          <p14:tracePt t="40390" x="1766888" y="3186113"/>
          <p14:tracePt t="40398" x="1758950" y="3178175"/>
          <p14:tracePt t="40412" x="1758950" y="3160713"/>
          <p14:tracePt t="40426" x="1749425" y="3160713"/>
          <p14:tracePt t="40441" x="1741488" y="3160713"/>
          <p14:tracePt t="40581" x="1741488" y="3170238"/>
          <p14:tracePt t="40595" x="1749425" y="3178175"/>
          <p14:tracePt t="40626" x="1758950" y="3178175"/>
          <p14:tracePt t="40635" x="1776413" y="3178175"/>
          <p14:tracePt t="40649" x="1776413" y="3186113"/>
          <p14:tracePt t="40662" x="1784350" y="3186113"/>
          <p14:tracePt t="40670" x="1784350" y="3195638"/>
          <p14:tracePt t="40676" x="1792288" y="3195638"/>
          <p14:tracePt t="40691" x="1801813" y="3195638"/>
          <p14:tracePt t="40713" x="1809750" y="3195638"/>
          <p14:tracePt t="40728" x="1817688" y="3195638"/>
          <p14:tracePt t="40750" x="1827213" y="3195638"/>
          <p14:tracePt t="40765" x="1835150" y="3195638"/>
          <p14:tracePt t="40780" x="1843088" y="3195638"/>
          <p14:tracePt t="40802" x="1852613" y="3195638"/>
          <p14:tracePt t="40816" x="1860550" y="3195638"/>
          <p14:tracePt t="40838" x="1868488" y="3195638"/>
          <p14:tracePt t="40853" x="1885950" y="3195638"/>
          <p14:tracePt t="40875" x="1893888" y="3195638"/>
          <p14:tracePt t="40882" x="1903413" y="3195638"/>
          <p14:tracePt t="40904" x="1911350" y="3195638"/>
          <p14:tracePt t="40912" x="1920875" y="3195638"/>
          <p14:tracePt t="40918" x="1928813" y="3186113"/>
          <p14:tracePt t="40933" x="1954213" y="3186113"/>
          <p14:tracePt t="40955" x="1962150" y="3186113"/>
          <p14:tracePt t="40970" x="1971675" y="3186113"/>
          <p14:tracePt t="41006" x="1979613" y="3186113"/>
          <p14:tracePt t="41124" x="1971675" y="3186113"/>
          <p14:tracePt t="41132" x="1962150" y="3195638"/>
          <p14:tracePt t="41146" x="1954213" y="3195638"/>
          <p14:tracePt t="41153" x="1936750" y="3195638"/>
          <p14:tracePt t="41161" x="1928813" y="3203575"/>
          <p14:tracePt t="41168" x="1911350" y="3203575"/>
          <p14:tracePt t="41175" x="1885950" y="3203575"/>
          <p14:tracePt t="41183" x="1860550" y="3211513"/>
          <p14:tracePt t="41190" x="1835150" y="3211513"/>
          <p14:tracePt t="41197" x="1809750" y="3211513"/>
          <p14:tracePt t="41204" x="1792288" y="3203575"/>
          <p14:tracePt t="41212" x="1776413" y="3203575"/>
          <p14:tracePt t="41219" x="1758950" y="3195638"/>
          <p14:tracePt t="41226" x="1749425" y="3195638"/>
          <p14:tracePt t="41241" x="1733550" y="3186113"/>
          <p14:tracePt t="41307" x="1733550" y="3195638"/>
          <p14:tracePt t="41352" x="1733550" y="3203575"/>
          <p14:tracePt t="41365" x="1741488" y="3203575"/>
          <p14:tracePt t="41388" x="1749425" y="3203575"/>
          <p14:tracePt t="41395" x="1758950" y="3203575"/>
          <p14:tracePt t="41402" x="1766888" y="3203575"/>
          <p14:tracePt t="41415" x="1776413" y="3203575"/>
          <p14:tracePt t="41422" x="1784350" y="3203575"/>
          <p14:tracePt t="41430" x="1792288" y="3203575"/>
          <p14:tracePt t="41437" x="1801813" y="3203575"/>
          <p14:tracePt t="41444" x="1809750" y="3203575"/>
          <p14:tracePt t="41459" x="1817688" y="3203575"/>
          <p14:tracePt t="41467" x="1827213" y="3203575"/>
          <p14:tracePt t="41489" x="1835150" y="3203575"/>
          <p14:tracePt t="41503" x="1852613" y="3203575"/>
          <p14:tracePt t="41526" x="1860550" y="3195638"/>
          <p14:tracePt t="41541" x="1868488" y="3195638"/>
          <p14:tracePt t="41555" x="1878013" y="3195638"/>
          <p14:tracePt t="41570" x="1878013" y="3186113"/>
          <p14:tracePt t="41592" x="1885950" y="3186113"/>
          <p14:tracePt t="41673" x="1893888" y="3186113"/>
          <p14:tracePt t="41819" x="1885950" y="3186113"/>
          <p14:tracePt t="41877" x="1878013" y="3186113"/>
          <p14:tracePt t="41907" x="1878013" y="3195638"/>
          <p14:tracePt t="42603" x="1885950" y="3195638"/>
          <p14:tracePt t="42610" x="1893888" y="3186113"/>
          <p14:tracePt t="42617" x="1903413" y="3178175"/>
          <p14:tracePt t="42625" x="1920875" y="3170238"/>
          <p14:tracePt t="42633" x="1928813" y="3160713"/>
          <p14:tracePt t="42639" x="1928813" y="3152775"/>
          <p14:tracePt t="42647" x="1936750" y="3144838"/>
          <p14:tracePt t="42654" x="1946275" y="3135313"/>
          <p14:tracePt t="42661" x="1954213" y="3127375"/>
          <p14:tracePt t="42676" x="1954213" y="3119438"/>
          <p14:tracePt t="42683" x="1971675" y="3101975"/>
          <p14:tracePt t="42691" x="1979613" y="3094038"/>
          <p14:tracePt t="42700" x="1987550" y="3094038"/>
          <p14:tracePt t="42705" x="1987550" y="3076575"/>
          <p14:tracePt t="42712" x="1997075" y="3059113"/>
          <p14:tracePt t="42720" x="2012950" y="3051175"/>
          <p14:tracePt t="42727" x="2047875" y="3025775"/>
          <p14:tracePt t="42734" x="2065338" y="3025775"/>
          <p14:tracePt t="42750" x="2073275" y="3025775"/>
          <p14:tracePt t="42764" x="2081213" y="3025775"/>
          <p14:tracePt t="42800" x="2081213" y="3033713"/>
          <p14:tracePt t="42815" x="2073275" y="3041650"/>
          <p14:tracePt t="42822" x="2073275" y="3051175"/>
          <p14:tracePt t="42831" x="2065338" y="3059113"/>
          <p14:tracePt t="42837" x="2055813" y="3059113"/>
          <p14:tracePt t="42844" x="2047875" y="3067050"/>
          <p14:tracePt t="42851" x="2038350" y="3076575"/>
          <p14:tracePt t="42859" x="2030413" y="3084513"/>
          <p14:tracePt t="42866" x="2030413" y="3094038"/>
          <p14:tracePt t="42873" x="2022475" y="3101975"/>
          <p14:tracePt t="42883" x="2022475" y="3109913"/>
          <p14:tracePt t="42888" x="2012950" y="3109913"/>
          <p14:tracePt t="42895" x="2005013" y="3119438"/>
          <p14:tracePt t="42902" x="2005013" y="3127375"/>
          <p14:tracePt t="42925" x="1997075" y="3135313"/>
          <p14:tracePt t="42933" x="1979613" y="3144838"/>
          <p14:tracePt t="42939" x="1979613" y="3152775"/>
          <p14:tracePt t="42954" x="1979613" y="3160713"/>
          <p14:tracePt t="42961" x="1971675" y="3170238"/>
          <p14:tracePt t="42968" x="1962150" y="3170238"/>
          <p14:tracePt t="42984" x="1962150" y="3178175"/>
          <p14:tracePt t="42997" x="1954213" y="3186113"/>
          <p14:tracePt t="43011" x="1954213" y="3195638"/>
          <p14:tracePt t="43026" x="1946275" y="3195638"/>
          <p14:tracePt t="43041" x="1936750" y="3203575"/>
          <p14:tracePt t="43049" x="1936750" y="3211513"/>
          <p14:tracePt t="43070" x="1920875" y="3221038"/>
          <p14:tracePt t="43077" x="1920875" y="3228975"/>
          <p14:tracePt t="43085" x="1911350" y="3228975"/>
          <p14:tracePt t="43092" x="1911350" y="3238500"/>
          <p14:tracePt t="43114" x="1903413" y="3246438"/>
          <p14:tracePt t="43133" x="1903413" y="3254375"/>
          <p14:tracePt t="43138" x="1903413" y="3263900"/>
          <p14:tracePt t="43151" x="1893888" y="3263900"/>
          <p14:tracePt t="43167" x="1893888" y="3271838"/>
          <p14:tracePt t="43195" x="1893888" y="3279775"/>
          <p14:tracePt t="43510" x="1903413" y="3271838"/>
          <p14:tracePt t="43532" x="1911350" y="3263900"/>
          <p14:tracePt t="43539" x="1920875" y="3254375"/>
          <p14:tracePt t="43553" x="1928813" y="3246438"/>
          <p14:tracePt t="43561" x="1936750" y="3246438"/>
          <p14:tracePt t="43569" x="1946275" y="3238500"/>
          <p14:tracePt t="43576" x="1954213" y="3228975"/>
          <p14:tracePt t="43590" x="1962150" y="3228975"/>
          <p14:tracePt t="43600" x="1971675" y="3228975"/>
          <p14:tracePt t="43605" x="1971675" y="3221038"/>
          <p14:tracePt t="43612" x="1987550" y="3211513"/>
          <p14:tracePt t="43620" x="2012950" y="3211513"/>
          <p14:tracePt t="43627" x="2022475" y="3211513"/>
          <p14:tracePt t="43634" x="2047875" y="3195638"/>
          <p14:tracePt t="43642" x="2065338" y="3195638"/>
          <p14:tracePt t="43650" x="2098675" y="3186113"/>
          <p14:tracePt t="43656" x="2124075" y="3186113"/>
          <p14:tracePt t="43664" x="2141538" y="3186113"/>
          <p14:tracePt t="43671" x="2174875" y="3186113"/>
          <p14:tracePt t="43678" x="2192338" y="3186113"/>
          <p14:tracePt t="43685" x="2217738" y="3186113"/>
          <p14:tracePt t="43692" x="2251075" y="3178175"/>
          <p14:tracePt t="43700" x="2260600" y="3178175"/>
          <p14:tracePt t="43707" x="2286000" y="3178175"/>
          <p14:tracePt t="43717" x="2311400" y="3178175"/>
          <p14:tracePt t="43722" x="2327275" y="3170238"/>
          <p14:tracePt t="43729" x="2344738" y="3170238"/>
          <p14:tracePt t="43736" x="2362200" y="3170238"/>
          <p14:tracePt t="43744" x="2379663" y="3170238"/>
          <p14:tracePt t="43751" x="2395538" y="3170238"/>
          <p14:tracePt t="43758" x="2405063" y="3170238"/>
          <p14:tracePt t="43773" x="2413000" y="3170238"/>
          <p14:tracePt t="43781" x="2420938" y="3170238"/>
          <p14:tracePt t="43795" x="2420938" y="3178175"/>
          <p14:tracePt t="43824" x="2430463" y="3178175"/>
          <p14:tracePt t="43868" x="2446338" y="3178175"/>
          <p14:tracePt t="43890" x="2455863" y="3178175"/>
          <p14:tracePt t="43897" x="2463800" y="3178175"/>
          <p14:tracePt t="43905" x="2471738" y="3178175"/>
          <p14:tracePt t="43912" x="2481263" y="3178175"/>
          <p14:tracePt t="43919" x="2489200" y="3178175"/>
          <p14:tracePt t="43934" x="2514600" y="3178175"/>
          <p14:tracePt t="43942" x="2524125" y="3178175"/>
          <p14:tracePt t="43950" x="2532063" y="3178175"/>
          <p14:tracePt t="43956" x="2540000" y="3178175"/>
          <p14:tracePt t="43964" x="2549525" y="3178175"/>
          <p14:tracePt t="43978" x="2557463" y="3178175"/>
          <p14:tracePt t="43985" x="2565400" y="3178175"/>
          <p14:tracePt t="43992" x="2574925" y="3178175"/>
          <p14:tracePt t="44000" x="2582863" y="3178175"/>
          <p14:tracePt t="44022" x="2590800" y="3178175"/>
          <p14:tracePt t="44051" x="2600325" y="3178175"/>
          <p14:tracePt t="44066" x="2608263" y="3178175"/>
          <p14:tracePt t="44082" x="2616200" y="3178175"/>
          <p14:tracePt t="44089" x="2641600" y="3178175"/>
          <p14:tracePt t="44095" x="2651125" y="3178175"/>
          <p14:tracePt t="44102" x="2668588" y="3178175"/>
          <p14:tracePt t="44110" x="2676525" y="3178175"/>
          <p14:tracePt t="44117" x="2693988" y="3178175"/>
          <p14:tracePt t="44125" x="2719388" y="3178175"/>
          <p14:tracePt t="44139" x="2744788" y="3178175"/>
          <p14:tracePt t="44147" x="2752725" y="3178175"/>
          <p14:tracePt t="44154" x="2760663" y="3178175"/>
          <p14:tracePt t="44161" x="2786063" y="3178175"/>
          <p14:tracePt t="44176" x="2795588" y="3178175"/>
          <p14:tracePt t="44190" x="2803525" y="3178175"/>
          <p14:tracePt t="44205" x="2811463" y="3178175"/>
          <p14:tracePt t="44249" x="2820988" y="3178175"/>
          <p14:tracePt t="44271" x="2828925" y="3178175"/>
          <p14:tracePt t="44285" x="2838450" y="3178175"/>
          <p14:tracePt t="44293" x="2846388" y="3178175"/>
          <p14:tracePt t="44300" x="2871788" y="3178175"/>
          <p14:tracePt t="44307" x="2879725" y="3178175"/>
          <p14:tracePt t="44317" x="2897188" y="3178175"/>
          <p14:tracePt t="44322" x="2922588" y="3178175"/>
          <p14:tracePt t="44330" x="2930525" y="3178175"/>
          <p14:tracePt t="44337" x="2947988" y="3178175"/>
          <p14:tracePt t="44344" x="2955925" y="3178175"/>
          <p14:tracePt t="44359" x="2973388" y="3178175"/>
          <p14:tracePt t="44367" x="2982913" y="3178175"/>
          <p14:tracePt t="44374" x="2998788" y="3178175"/>
          <p14:tracePt t="44383" x="3008313" y="3178175"/>
          <p14:tracePt t="44397" x="3024188" y="3178175"/>
          <p14:tracePt t="44403" x="3033713" y="3178175"/>
          <p14:tracePt t="44410" x="3049588" y="3178175"/>
          <p14:tracePt t="44417" x="3059113" y="3195638"/>
          <p14:tracePt t="44425" x="3067050" y="3195638"/>
          <p14:tracePt t="44433" x="3074988" y="3195638"/>
          <p14:tracePt t="44440" x="3074988" y="3203575"/>
          <p14:tracePt t="44447" x="3092450" y="3203575"/>
          <p14:tracePt t="44461" x="3117850" y="3211513"/>
          <p14:tracePt t="44469" x="3127375" y="3211513"/>
          <p14:tracePt t="44476" x="3135313" y="3211513"/>
          <p14:tracePt t="44483" x="3143250" y="3211513"/>
          <p14:tracePt t="44505" x="3143250" y="3221038"/>
          <p14:tracePt t="44513" x="3152775" y="3221038"/>
          <p14:tracePt t="44557" x="3152775" y="3228975"/>
          <p14:tracePt t="44564" x="3160713" y="3228975"/>
          <p14:tracePt t="44878" x="3152775" y="3228975"/>
          <p14:tracePt t="44981" x="3143250" y="3228975"/>
          <p14:tracePt t="45039" x="3135313" y="3228975"/>
          <p14:tracePt t="45106" x="3127375" y="3228975"/>
          <p14:tracePt t="45149" x="3117850" y="3228975"/>
          <p14:tracePt t="45201" x="3109913" y="3228975"/>
          <p14:tracePt t="45267" x="3100388" y="3228975"/>
          <p14:tracePt t="45282" x="3100388" y="3238500"/>
          <p14:tracePt t="45288" x="3092450" y="3238500"/>
          <p14:tracePt t="45310" x="3092450" y="3246438"/>
          <p14:tracePt t="45317" x="3084513" y="3246438"/>
          <p14:tracePt t="45332" x="3074988" y="3246438"/>
          <p14:tracePt t="45340" x="3067050" y="3254375"/>
          <p14:tracePt t="45354" x="3059113" y="3254375"/>
          <p14:tracePt t="45361" x="3049588" y="3254375"/>
          <p14:tracePt t="45376" x="3041650" y="3254375"/>
          <p14:tracePt t="45398" x="3033713" y="3263900"/>
          <p14:tracePt t="45413" x="3024188" y="3271838"/>
          <p14:tracePt t="45434" x="3016250" y="3279775"/>
          <p14:tracePt t="45442" x="2998788" y="3279775"/>
          <p14:tracePt t="45450" x="2998788" y="3289300"/>
          <p14:tracePt t="45457" x="2990850" y="3289300"/>
          <p14:tracePt t="45464" x="2990850" y="3297238"/>
          <p14:tracePt t="45471" x="2990850" y="3305175"/>
          <p14:tracePt t="45478" x="2982913" y="3305175"/>
          <p14:tracePt t="45486" x="2982913" y="3314700"/>
          <p14:tracePt t="45501" x="2973388" y="3322638"/>
          <p14:tracePt t="45507" x="2965450" y="3322638"/>
          <p14:tracePt t="45522" x="2955925" y="3322638"/>
          <p14:tracePt t="45530" x="2955925" y="3330575"/>
          <p14:tracePt t="45544" x="2940050" y="3330575"/>
          <p14:tracePt t="45552" x="2940050" y="3340100"/>
          <p14:tracePt t="45568" x="2930525" y="3340100"/>
          <p14:tracePt t="45632" x="2922588" y="3340100"/>
          <p14:tracePt t="45654" x="2922588" y="3348038"/>
          <p14:tracePt t="45668" x="2914650" y="3348038"/>
          <p14:tracePt t="45690" x="2905125" y="3355975"/>
          <p14:tracePt t="45699" x="2897188" y="3355975"/>
          <p14:tracePt t="45705" x="2889250" y="3355975"/>
          <p14:tracePt t="45713" x="2879725" y="3355975"/>
          <p14:tracePt t="45720" x="2871788" y="3355975"/>
          <p14:tracePt t="45734" x="2863850" y="3355975"/>
          <p14:tracePt t="45742" x="2854325" y="3355975"/>
          <p14:tracePt t="45757" x="2846388" y="3355975"/>
          <p14:tracePt t="45764" x="2846388" y="3365500"/>
          <p14:tracePt t="45778" x="2838450" y="3365500"/>
          <p14:tracePt t="45785" x="2828925" y="3365500"/>
          <p14:tracePt t="45793" x="2820988" y="3365500"/>
          <p14:tracePt t="45801" x="2811463" y="3365500"/>
          <p14:tracePt t="45808" x="2795588" y="3373438"/>
          <p14:tracePt t="45817" x="2727325" y="3390900"/>
          <p14:tracePt t="45822" x="2701925" y="3398838"/>
          <p14:tracePt t="45830" x="2676525" y="3408363"/>
          <p14:tracePt t="45837" x="2668588" y="3408363"/>
          <p14:tracePt t="45845" x="2641600" y="3416300"/>
          <p14:tracePt t="45851" x="2633663" y="3424238"/>
          <p14:tracePt t="45859" x="2616200" y="3433763"/>
          <p14:tracePt t="45867" x="2549525" y="3467100"/>
          <p14:tracePt t="45873" x="2497138" y="3492500"/>
          <p14:tracePt t="45883" x="2463800" y="3502025"/>
          <p14:tracePt t="45889" x="2446338" y="3502025"/>
          <p14:tracePt t="45895" x="2438400" y="3509963"/>
          <p14:tracePt t="45903" x="2420938" y="3509963"/>
          <p14:tracePt t="45911" x="2387600" y="3517900"/>
          <p14:tracePt t="45917" x="2362200" y="3535363"/>
          <p14:tracePt t="45925" x="2344738" y="3543300"/>
          <p14:tracePt t="45933" x="2311400" y="3552825"/>
          <p14:tracePt t="45939" x="2286000" y="3560763"/>
          <p14:tracePt t="45947" x="2276475" y="3560763"/>
          <p14:tracePt t="45954" x="2260600" y="3568700"/>
          <p14:tracePt t="45962" x="2251075" y="3568700"/>
          <p14:tracePt t="45968" x="2235200" y="3578225"/>
          <p14:tracePt t="45976" x="2208213" y="3586163"/>
          <p14:tracePt t="45984" x="2182813" y="3586163"/>
          <p14:tracePt t="45991" x="2166938" y="3594100"/>
          <p14:tracePt t="46000" x="2141538" y="3594100"/>
          <p14:tracePt t="46005" x="2098675" y="3594100"/>
          <p14:tracePt t="46013" x="2065338" y="3611563"/>
          <p14:tracePt t="46020" x="2038350" y="3611563"/>
          <p14:tracePt t="46027" x="1971675" y="3611563"/>
          <p14:tracePt t="46034" x="1954213" y="3611563"/>
          <p14:tracePt t="46042" x="1893888" y="3619500"/>
          <p14:tracePt t="46050" x="1878013" y="3619500"/>
          <p14:tracePt t="46056" x="1852613" y="3629025"/>
          <p14:tracePt t="46066" x="1817688" y="3629025"/>
          <p14:tracePt t="46071" x="1776413" y="3636963"/>
          <p14:tracePt t="46078" x="1716088" y="3636963"/>
          <p14:tracePt t="46086" x="1657350" y="3636963"/>
          <p14:tracePt t="46093" x="1597025" y="3636963"/>
          <p14:tracePt t="46101" x="1528763" y="3629025"/>
          <p14:tracePt t="46108" x="1487488" y="3629025"/>
          <p14:tracePt t="46117" x="1444625" y="3629025"/>
          <p14:tracePt t="46122" x="1393825" y="3629025"/>
          <p14:tracePt t="46130" x="1333500" y="3619500"/>
          <p14:tracePt t="46137" x="1181100" y="3619500"/>
          <p14:tracePt t="46153" x="950913" y="3594100"/>
          <p14:tracePt t="46159" x="900113" y="3594100"/>
          <p14:tracePt t="46167" x="841375" y="3586163"/>
          <p14:tracePt t="46173" x="747713" y="3568700"/>
          <p14:tracePt t="46183" x="636588" y="3552825"/>
          <p14:tracePt t="46188" x="560388" y="3527425"/>
          <p14:tracePt t="46196" x="501650" y="3484563"/>
          <p14:tracePt t="46202" x="425450" y="3449638"/>
          <p14:tracePt t="46210" x="400050" y="3424238"/>
          <p14:tracePt t="46217" x="357188" y="3390900"/>
          <p14:tracePt t="46224" x="331788" y="3373438"/>
          <p14:tracePt t="46233" x="280988" y="3348038"/>
          <p14:tracePt t="46239" x="230188" y="3322638"/>
          <p14:tracePt t="46247" x="152400" y="3279775"/>
          <p14:tracePt t="46254" x="101600" y="3263900"/>
          <p14:tracePt t="46261" x="42863" y="3246438"/>
          <p14:tracePt t="46268" x="17463" y="3221038"/>
          <p14:tracePt t="49483" x="203200" y="2974975"/>
          <p14:tracePt t="49490" x="636588" y="2660650"/>
          <p14:tracePt t="49499" x="1003300" y="2303463"/>
          <p14:tracePt t="49505" x="1741488" y="1885950"/>
          <p14:tracePt t="49513" x="2251075" y="1376363"/>
          <p14:tracePt t="49520" x="2982913" y="1036638"/>
          <p14:tracePt t="49527" x="3533775" y="595313"/>
          <p14:tracePt t="49535" x="4187825" y="18732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 methods and headers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GET</a:t>
            </a:r>
          </a:p>
          <a:p>
            <a:r>
              <a:rPr lang="en-US" dirty="0"/>
              <a:t>Sent when URL is submitted in the browser location bar or a user clicks a link</a:t>
            </a:r>
          </a:p>
          <a:p>
            <a:r>
              <a:rPr lang="en-US" dirty="0"/>
              <a:t>Send data in the URL and query string</a:t>
            </a:r>
          </a:p>
          <a:p>
            <a:r>
              <a:rPr lang="en-US" dirty="0"/>
              <a:t>Reloadable</a:t>
            </a:r>
          </a:p>
          <a:p>
            <a:r>
              <a:rPr lang="en-US" dirty="0"/>
              <a:t>Can bookmark</a:t>
            </a:r>
          </a:p>
          <a:p>
            <a:r>
              <a:rPr lang="en-US" dirty="0"/>
              <a:t>Used for read-only operations</a:t>
            </a:r>
          </a:p>
          <a:p>
            <a:pPr lvl="1"/>
            <a:r>
              <a:rPr lang="en-US" dirty="0"/>
              <a:t>View, search, sort, or filter data</a:t>
            </a:r>
          </a:p>
          <a:p>
            <a:pPr lvl="1"/>
            <a:r>
              <a:rPr lang="en-US" dirty="0"/>
              <a:t>Data does not change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POST</a:t>
            </a:r>
          </a:p>
          <a:p>
            <a:r>
              <a:rPr lang="en-US" dirty="0"/>
              <a:t>Sent when web form is submitted</a:t>
            </a:r>
          </a:p>
          <a:p>
            <a:r>
              <a:rPr lang="en-US" dirty="0"/>
              <a:t>Send data in the URL and as an attachment</a:t>
            </a:r>
          </a:p>
          <a:p>
            <a:r>
              <a:rPr lang="en-US" dirty="0"/>
              <a:t>Semi-reloadable (prompt to send data again)</a:t>
            </a:r>
          </a:p>
          <a:p>
            <a:r>
              <a:rPr lang="en-US" dirty="0"/>
              <a:t>Can not bookmark</a:t>
            </a:r>
          </a:p>
          <a:p>
            <a:r>
              <a:rPr lang="en-US" dirty="0"/>
              <a:t>Used for write operations</a:t>
            </a:r>
          </a:p>
          <a:p>
            <a:pPr lvl="1"/>
            <a:r>
              <a:rPr lang="en-US" dirty="0"/>
              <a:t>Create, update, or delete data</a:t>
            </a:r>
          </a:p>
          <a:p>
            <a:pPr lvl="1"/>
            <a:r>
              <a:rPr lang="en-US" dirty="0"/>
              <a:t>Data does change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D1C23B4-879B-4C98-8C80-6F51A7436A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2078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152000">
        <p15:prstTrans prst="peelOff"/>
      </p:transition>
    </mc:Choice>
    <mc:Fallback>
      <p:transition spd="slow" advClick="0" advTm="15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62857" x="85725" y="900113"/>
          <p14:tracePt t="62864" x="187325" y="935038"/>
          <p14:tracePt t="62872" x="365125" y="942975"/>
          <p14:tracePt t="62880" x="552450" y="977900"/>
          <p14:tracePt t="62887" x="603250" y="1011238"/>
          <p14:tracePt t="62894" x="679450" y="1044575"/>
          <p14:tracePt t="62901" x="866775" y="1096963"/>
          <p14:tracePt t="62909" x="1079500" y="1173163"/>
          <p14:tracePt t="62916" x="1138238" y="1231900"/>
          <p14:tracePt t="62924" x="1223963" y="1300163"/>
          <p14:tracePt t="62931" x="1300163" y="1376363"/>
          <p14:tracePt t="62938" x="1350963" y="1427163"/>
          <p14:tracePt t="62945" x="1427163" y="1462088"/>
          <p14:tracePt t="62953" x="1477963" y="1504950"/>
          <p14:tracePt t="62960" x="1512888" y="1512888"/>
          <p14:tracePt t="62973" x="1538288" y="1530350"/>
          <p14:tracePt t="62975" x="1579563" y="1546225"/>
          <p14:tracePt t="62982" x="1606550" y="1555750"/>
          <p14:tracePt t="62989" x="1631950" y="1563688"/>
          <p14:tracePt t="63005" x="1657350" y="1571625"/>
          <p14:tracePt t="63115" x="1657350" y="1581150"/>
          <p14:tracePt t="63144" x="1647825" y="1589088"/>
          <p14:tracePt t="63159" x="1606550" y="1597025"/>
          <p14:tracePt t="63166" x="1546225" y="1622425"/>
          <p14:tracePt t="63173" x="1495425" y="1631950"/>
          <p14:tracePt t="63180" x="1470025" y="1639888"/>
          <p14:tracePt t="63189" x="1419225" y="1657350"/>
          <p14:tracePt t="63196" x="1401763" y="1665288"/>
          <p14:tracePt t="63203" x="1384300" y="1674813"/>
          <p14:tracePt t="63210" x="1368425" y="1690688"/>
          <p14:tracePt t="63217" x="1358900" y="1690688"/>
          <p14:tracePt t="63224" x="1350963" y="1700213"/>
          <p14:tracePt t="63231" x="1350963" y="1708150"/>
          <p14:tracePt t="63240" x="1343025" y="1708150"/>
          <p14:tracePt t="63260" x="1343025" y="1725613"/>
          <p14:tracePt t="63282" x="1343025" y="1741488"/>
          <p14:tracePt t="63289" x="1333500" y="1758950"/>
          <p14:tracePt t="63297" x="1333500" y="1784350"/>
          <p14:tracePt t="63305" x="1333500" y="1819275"/>
          <p14:tracePt t="63311" x="1333500" y="1844675"/>
          <p14:tracePt t="63319" x="1343025" y="1860550"/>
          <p14:tracePt t="63326" x="1358900" y="1895475"/>
          <p14:tracePt t="63333" x="1384300" y="1911350"/>
          <p14:tracePt t="63341" x="1409700" y="1920875"/>
          <p14:tracePt t="63348" x="1452563" y="1938338"/>
          <p14:tracePt t="63356" x="1495425" y="1938338"/>
          <p14:tracePt t="63363" x="1520825" y="1938338"/>
          <p14:tracePt t="63371" x="1554163" y="1938338"/>
          <p14:tracePt t="63378" x="1589088" y="1938338"/>
          <p14:tracePt t="63385" x="1614488" y="1938338"/>
          <p14:tracePt t="63393" x="1631950" y="1938338"/>
          <p14:tracePt t="63400" x="1682750" y="1928813"/>
          <p14:tracePt t="63407" x="1690688" y="1928813"/>
          <p14:tracePt t="63414" x="1716088" y="1928813"/>
          <p14:tracePt t="63422" x="1733550" y="1928813"/>
          <p14:tracePt t="63430" x="1758950" y="1928813"/>
          <p14:tracePt t="63451" x="1758950" y="1938338"/>
          <p14:tracePt t="63466" x="1758950" y="1946275"/>
          <p14:tracePt t="63473" x="1758950" y="1954213"/>
          <p14:tracePt t="63480" x="1758950" y="1963738"/>
          <p14:tracePt t="63495" x="1749425" y="1979613"/>
          <p14:tracePt t="63502" x="1716088" y="1997075"/>
          <p14:tracePt t="63510" x="1690688" y="2014538"/>
          <p14:tracePt t="63517" x="1622425" y="2055813"/>
          <p14:tracePt t="63524" x="1563688" y="2065338"/>
          <p14:tracePt t="63532" x="1452563" y="2073275"/>
          <p14:tracePt t="63539" x="1393825" y="2073275"/>
          <p14:tracePt t="63546" x="1343025" y="2073275"/>
          <p14:tracePt t="63553" x="1317625" y="2073275"/>
          <p14:tracePt t="63560" x="1308100" y="2073275"/>
          <p14:tracePt t="63568" x="1300163" y="2073275"/>
          <p14:tracePt t="63605" x="1300163" y="2065338"/>
          <p14:tracePt t="63635" x="1325563" y="2055813"/>
          <p14:tracePt t="63642" x="1393825" y="2055813"/>
          <p14:tracePt t="63649" x="1520825" y="2055813"/>
          <p14:tracePt t="63656" x="1597025" y="2030413"/>
          <p14:tracePt t="63663" x="1665288" y="2022475"/>
          <p14:tracePt t="63670" x="1698625" y="2022475"/>
          <p14:tracePt t="63678" x="1724025" y="2014538"/>
          <p14:tracePt t="63685" x="1749425" y="2014538"/>
          <p14:tracePt t="63692" x="1784350" y="2005013"/>
          <p14:tracePt t="63699" x="1809750" y="1997075"/>
          <p14:tracePt t="63707" x="1843088" y="1989138"/>
          <p14:tracePt t="63714" x="1852613" y="1989138"/>
          <p14:tracePt t="63774" x="1835150" y="1979613"/>
          <p14:tracePt t="63783" x="1766888" y="1971675"/>
          <p14:tracePt t="63790" x="1749425" y="1963738"/>
          <p14:tracePt t="63796" x="1579563" y="1920875"/>
          <p14:tracePt t="63804" x="1444625" y="1903413"/>
          <p14:tracePt t="63810" x="1325563" y="1870075"/>
          <p14:tracePt t="63817" x="1265238" y="1860550"/>
          <p14:tracePt t="63824" x="1249363" y="1852613"/>
          <p14:tracePt t="63839" x="1239838" y="1852613"/>
          <p14:tracePt t="63846" x="1231900" y="1852613"/>
          <p14:tracePt t="63875" x="1239838" y="1852613"/>
          <p14:tracePt t="63882" x="1282700" y="1852613"/>
          <p14:tracePt t="63890" x="1325563" y="1860550"/>
          <p14:tracePt t="63897" x="1427163" y="1878013"/>
          <p14:tracePt t="63906" x="1503363" y="1895475"/>
          <p14:tracePt t="63913" x="1546225" y="1895475"/>
          <p14:tracePt t="63920" x="1606550" y="1903413"/>
          <p14:tracePt t="63927" x="1631950" y="1903413"/>
          <p14:tracePt t="63934" x="1639888" y="1903413"/>
          <p14:tracePt t="63942" x="1647825" y="1903413"/>
          <p14:tracePt t="63949" x="1665288" y="1903413"/>
          <p14:tracePt t="64023" x="1622425" y="1903413"/>
          <p14:tracePt t="64030" x="1538288" y="1885950"/>
          <p14:tracePt t="64037" x="1444625" y="1860550"/>
          <p14:tracePt t="64046" x="1333500" y="1860550"/>
          <p14:tracePt t="64052" x="1290638" y="1860550"/>
          <p14:tracePt t="64060" x="1265238" y="1860550"/>
          <p14:tracePt t="64067" x="1249363" y="1860550"/>
          <p14:tracePt t="64073" x="1239838" y="1860550"/>
          <p14:tracePt t="64081" x="1231900" y="1860550"/>
          <p14:tracePt t="64089" x="1223963" y="1860550"/>
          <p14:tracePt t="64139" x="1249363" y="1844675"/>
          <p14:tracePt t="64146" x="1325563" y="1809750"/>
          <p14:tracePt t="64154" x="1401763" y="1776413"/>
          <p14:tracePt t="64161" x="1462088" y="1766888"/>
          <p14:tracePt t="64168" x="1503363" y="1758950"/>
          <p14:tracePt t="64176" x="1554163" y="1758950"/>
          <p14:tracePt t="64183" x="1571625" y="1758950"/>
          <p14:tracePt t="64191" x="1589088" y="1758950"/>
          <p14:tracePt t="64197" x="1597025" y="1758950"/>
          <p14:tracePt t="64256" x="1597025" y="1766888"/>
          <p14:tracePt t="64264" x="1597025" y="1776413"/>
          <p14:tracePt t="64272" x="1579563" y="1784350"/>
          <p14:tracePt t="64279" x="1563688" y="1801813"/>
          <p14:tracePt t="64286" x="1538288" y="1827213"/>
          <p14:tracePt t="64293" x="1528763" y="1835150"/>
          <p14:tracePt t="64300" x="1512888" y="1835150"/>
          <p14:tracePt t="64314" x="1503363" y="1835150"/>
          <p14:tracePt t="64352" x="1503363" y="1827213"/>
          <p14:tracePt t="64359" x="1512888" y="1801813"/>
          <p14:tracePt t="64366" x="1512888" y="1793875"/>
          <p14:tracePt t="64374" x="1520825" y="1776413"/>
          <p14:tracePt t="64381" x="1528763" y="1751013"/>
          <p14:tracePt t="64673" x="1647825" y="1766888"/>
          <p14:tracePt t="64681" x="1971675" y="1809750"/>
          <p14:tracePt t="64689" x="2319338" y="1903413"/>
          <p14:tracePt t="64696" x="2659063" y="1971675"/>
          <p14:tracePt t="64703" x="3143250" y="2090738"/>
          <p14:tracePt t="64710" x="3348038" y="2149475"/>
          <p14:tracePt t="64717" x="3695700" y="2166938"/>
          <p14:tracePt t="64724" x="3933825" y="2184400"/>
          <p14:tracePt t="64731" x="4010025" y="2192338"/>
          <p14:tracePt t="64739" x="4205288" y="2192338"/>
          <p14:tracePt t="64746" x="4443413" y="2174875"/>
          <p14:tracePt t="64753" x="4570413" y="2166938"/>
          <p14:tracePt t="64761" x="4638675" y="2141538"/>
          <p14:tracePt t="64768" x="4953000" y="2047875"/>
          <p14:tracePt t="64775" x="5276850" y="2014538"/>
          <p14:tracePt t="64783" x="5403850" y="2005013"/>
          <p14:tracePt t="64790" x="5675313" y="1954213"/>
          <p14:tracePt t="64797" x="5981700" y="1903413"/>
          <p14:tracePt t="64805" x="6075363" y="1903413"/>
          <p14:tracePt t="64812" x="6176963" y="1895475"/>
          <p14:tracePt t="64819" x="6278563" y="1870075"/>
          <p14:tracePt t="64826" x="6405563" y="1852613"/>
          <p14:tracePt t="64834" x="6456363" y="1827213"/>
          <p14:tracePt t="64841" x="6559550" y="1784350"/>
          <p14:tracePt t="64848" x="6584950" y="1776413"/>
          <p14:tracePt t="64856" x="6618288" y="1766888"/>
          <p14:tracePt t="64863" x="6653213" y="1758950"/>
          <p14:tracePt t="64870" x="6694488" y="1751013"/>
          <p14:tracePt t="64877" x="6745288" y="1733550"/>
          <p14:tracePt t="64885" x="6813550" y="1733550"/>
          <p14:tracePt t="64892" x="6856413" y="1733550"/>
          <p14:tracePt t="64899" x="6899275" y="1733550"/>
          <p14:tracePt t="64907" x="6924675" y="1733550"/>
          <p14:tracePt t="64914" x="6942138" y="1741488"/>
          <p14:tracePt t="64922" x="6967538" y="1741488"/>
          <p14:tracePt t="64929" x="6975475" y="1741488"/>
          <p14:tracePt t="64936" x="6992938" y="1741488"/>
          <p14:tracePt t="64943" x="7018338" y="1751013"/>
          <p14:tracePt t="64951" x="7034213" y="1758950"/>
          <p14:tracePt t="64958" x="7051675" y="1758950"/>
          <p14:tracePt t="64973" x="7059613" y="1758950"/>
          <p14:tracePt t="64980" x="7059613" y="1766888"/>
          <p14:tracePt t="65039" x="7059613" y="1776413"/>
          <p14:tracePt t="65063" x="7043738" y="1784350"/>
          <p14:tracePt t="65068" x="7026275" y="1784350"/>
          <p14:tracePt t="65076" x="7000875" y="1793875"/>
          <p14:tracePt t="65082" x="6975475" y="1801813"/>
          <p14:tracePt t="65090" x="6942138" y="1809750"/>
          <p14:tracePt t="65096" x="6899275" y="1809750"/>
          <p14:tracePt t="65105" x="6864350" y="1819275"/>
          <p14:tracePt t="65111" x="6848475" y="1819275"/>
          <p14:tracePt t="65118" x="6831013" y="1819275"/>
          <p14:tracePt t="65126" x="6805613" y="1827213"/>
          <p14:tracePt t="65133" x="6788150" y="1827213"/>
          <p14:tracePt t="65141" x="6762750" y="1827213"/>
          <p14:tracePt t="65148" x="6745288" y="1835150"/>
          <p14:tracePt t="65155" x="6729413" y="1844675"/>
          <p14:tracePt t="65163" x="6704013" y="1852613"/>
          <p14:tracePt t="65170" x="6686550" y="1870075"/>
          <p14:tracePt t="65177" x="6678613" y="1878013"/>
          <p14:tracePt t="65185" x="6669088" y="1885950"/>
          <p14:tracePt t="65243" x="6704013" y="1895475"/>
          <p14:tracePt t="65252" x="6805613" y="1903413"/>
          <p14:tracePt t="65259" x="6873875" y="1903413"/>
          <p14:tracePt t="65266" x="6975475" y="1911350"/>
          <p14:tracePt t="65273" x="7034213" y="1911350"/>
          <p14:tracePt t="65280" x="7094538" y="1928813"/>
          <p14:tracePt t="65288" x="7119938" y="1928813"/>
          <p14:tracePt t="65295" x="7145338" y="1928813"/>
          <p14:tracePt t="65302" x="7170738" y="1928813"/>
          <p14:tracePt t="65310" x="7188200" y="1928813"/>
          <p14:tracePt t="65368" x="7145338" y="1928813"/>
          <p14:tracePt t="65376" x="7085013" y="1946275"/>
          <p14:tracePt t="65383" x="6967538" y="1946275"/>
          <p14:tracePt t="65391" x="6856413" y="1946275"/>
          <p14:tracePt t="65398" x="6780213" y="1963738"/>
          <p14:tracePt t="65407" x="6729413" y="1963738"/>
          <p14:tracePt t="65412" x="6694488" y="1963738"/>
          <p14:tracePt t="65420" x="6653213" y="1954213"/>
          <p14:tracePt t="65427" x="6626225" y="1946275"/>
          <p14:tracePt t="65434" x="6567488" y="1928813"/>
          <p14:tracePt t="65441" x="6559550" y="1928813"/>
          <p14:tracePt t="65449" x="6550025" y="1928813"/>
          <p14:tracePt t="65456" x="6542088" y="1928813"/>
          <p14:tracePt t="65470" x="6542088" y="1920875"/>
          <p14:tracePt t="65485" x="6542088" y="1911350"/>
          <p14:tracePt t="65500" x="6559550" y="1911350"/>
          <p14:tracePt t="65507" x="6600825" y="1911350"/>
          <p14:tracePt t="65514" x="6626225" y="1911350"/>
          <p14:tracePt t="65523" x="6661150" y="1911350"/>
          <p14:tracePt t="65529" x="6719888" y="1920875"/>
          <p14:tracePt t="65536" x="6770688" y="1928813"/>
          <p14:tracePt t="65543" x="6813550" y="1928813"/>
          <p14:tracePt t="65551" x="6831013" y="1928813"/>
          <p14:tracePt t="65558" x="6848475" y="1928813"/>
          <p14:tracePt t="65595" x="6848475" y="1938338"/>
          <p14:tracePt t="65617" x="6831013" y="1938338"/>
          <p14:tracePt t="65624" x="6754813" y="1938338"/>
          <p14:tracePt t="65631" x="6686550" y="1938338"/>
          <p14:tracePt t="65639" x="6635750" y="1938338"/>
          <p14:tracePt t="65647" x="6524625" y="1928813"/>
          <p14:tracePt t="65654" x="6405563" y="1928813"/>
          <p14:tracePt t="65660" x="6296025" y="1928813"/>
          <p14:tracePt t="65668" x="6219825" y="1954213"/>
          <p14:tracePt t="65675" x="6194425" y="1971675"/>
          <p14:tracePt t="65683" x="6184900" y="1971675"/>
          <p14:tracePt t="65690" x="6176963" y="1979613"/>
          <p14:tracePt t="65697" x="6159500" y="1979613"/>
          <p14:tracePt t="65734" x="6184900" y="1979613"/>
          <p14:tracePt t="65741" x="6296025" y="1979613"/>
          <p14:tracePt t="65749" x="6397625" y="1971675"/>
          <p14:tracePt t="65756" x="6524625" y="1971675"/>
          <p14:tracePt t="65763" x="6559550" y="1971675"/>
          <p14:tracePt t="65770" x="6600825" y="1954213"/>
          <p14:tracePt t="65778" x="6653213" y="1938338"/>
          <p14:tracePt t="65785" x="6694488" y="1920875"/>
          <p14:tracePt t="65792" x="6719888" y="1911350"/>
          <p14:tracePt t="65799" x="6745288" y="1903413"/>
          <p14:tracePt t="65807" x="6754813" y="1903413"/>
          <p14:tracePt t="65858" x="6745288" y="1903413"/>
          <p14:tracePt t="65866" x="6704013" y="1885950"/>
          <p14:tracePt t="65873" x="6669088" y="1885950"/>
          <p14:tracePt t="65880" x="6643688" y="1870075"/>
          <p14:tracePt t="65887" x="6618288" y="1860550"/>
          <p14:tracePt t="65894" x="6584950" y="1860550"/>
          <p14:tracePt t="65910" x="6575425" y="1860550"/>
          <p14:tracePt t="65916" x="6567488" y="1860550"/>
          <p14:tracePt t="65998" x="6567488" y="1852613"/>
          <p14:tracePt t="66006" x="6575425" y="1852613"/>
          <p14:tracePt t="66012" x="6592888" y="1844675"/>
          <p14:tracePt t="66019" x="6600825" y="1844675"/>
          <p14:tracePt t="66027" x="6610350" y="1844675"/>
          <p14:tracePt t="66044" x="6618288" y="1835150"/>
          <p14:tracePt t="66049" x="6626225" y="1835150"/>
          <p14:tracePt t="68927" x="6542088" y="1835150"/>
          <p14:tracePt t="68934" x="6483350" y="1835150"/>
          <p14:tracePt t="68942" x="6397625" y="1835150"/>
          <p14:tracePt t="68949" x="6329363" y="1835150"/>
          <p14:tracePt t="68957" x="6278563" y="1844675"/>
          <p14:tracePt t="68963" x="6219825" y="1844675"/>
          <p14:tracePt t="68971" x="6108700" y="1844675"/>
          <p14:tracePt t="68982" x="5930900" y="1852613"/>
          <p14:tracePt t="68986" x="5794375" y="1852613"/>
          <p14:tracePt t="68993" x="5735638" y="1852613"/>
          <p14:tracePt t="69000" x="5573713" y="1835150"/>
          <p14:tracePt t="69007" x="5318125" y="1835150"/>
          <p14:tracePt t="69014" x="5140325" y="1835150"/>
          <p14:tracePt t="69022" x="5054600" y="1835150"/>
          <p14:tracePt t="69029" x="4843463" y="1835150"/>
          <p14:tracePt t="69036" x="4605338" y="1835150"/>
          <p14:tracePt t="69043" x="4468813" y="1844675"/>
          <p14:tracePt t="69051" x="4392613" y="1844675"/>
          <p14:tracePt t="69058" x="4197350" y="1835150"/>
          <p14:tracePt t="69066" x="3992563" y="1835150"/>
          <p14:tracePt t="69073" x="3883025" y="1835150"/>
          <p14:tracePt t="69080" x="3806825" y="1827213"/>
          <p14:tracePt t="69089" x="3670300" y="1801813"/>
          <p14:tracePt t="69095" x="3551238" y="1776413"/>
          <p14:tracePt t="69102" x="3389313" y="1751013"/>
          <p14:tracePt t="69110" x="3322638" y="1741488"/>
          <p14:tracePt t="69117" x="3244850" y="1708150"/>
          <p14:tracePt t="69124" x="3092450" y="1665288"/>
          <p14:tracePt t="69132" x="2922588" y="1622425"/>
          <p14:tracePt t="69139" x="2786063" y="1597025"/>
          <p14:tracePt t="69147" x="2727325" y="1589088"/>
          <p14:tracePt t="69154" x="2701925" y="1571625"/>
          <p14:tracePt t="69161" x="2574925" y="1555750"/>
          <p14:tracePt t="69169" x="2489200" y="1538288"/>
          <p14:tracePt t="69176" x="2344738" y="1520825"/>
          <p14:tracePt t="69183" x="2311400" y="1504950"/>
          <p14:tracePt t="69192" x="2268538" y="1504950"/>
          <p14:tracePt t="69198" x="2235200" y="1504950"/>
          <p14:tracePt t="69206" x="2208213" y="1495425"/>
          <p14:tracePt t="69213" x="2192338" y="1487488"/>
          <p14:tracePt t="69220" x="2116138" y="1477963"/>
          <p14:tracePt t="69228" x="2030413" y="1477963"/>
          <p14:tracePt t="69235" x="1885950" y="1477963"/>
          <p14:tracePt t="69242" x="1827213" y="1477963"/>
          <p14:tracePt t="69250" x="1784350" y="1477963"/>
          <p14:tracePt t="69257" x="1758950" y="1477963"/>
          <p14:tracePt t="69264" x="1733550" y="1477963"/>
          <p14:tracePt t="69272" x="1716088" y="1477963"/>
          <p14:tracePt t="69279" x="1708150" y="1477963"/>
          <p14:tracePt t="69293" x="1698625" y="1477963"/>
          <p14:tracePt t="69316" x="1698625" y="1470025"/>
          <p14:tracePt t="69338" x="1698625" y="1462088"/>
          <p14:tracePt t="69359" x="1708150" y="1462088"/>
          <p14:tracePt t="69367" x="1716088" y="1462088"/>
          <p14:tracePt t="69375" x="1724025" y="1444625"/>
          <p14:tracePt t="69653" x="1724025" y="1452563"/>
          <p14:tracePt t="69660" x="1716088" y="1470025"/>
          <p14:tracePt t="69667" x="1708150" y="1477963"/>
          <p14:tracePt t="69675" x="1698625" y="1477963"/>
          <p14:tracePt t="69682" x="1698625" y="1487488"/>
          <p14:tracePt t="69689" x="1698625" y="1504950"/>
          <p14:tracePt t="69748" x="1698625" y="1512888"/>
          <p14:tracePt t="69771" x="1698625" y="1520825"/>
          <p14:tracePt t="69778" x="1690688" y="1520825"/>
          <p14:tracePt t="69792" x="1682750" y="1530350"/>
          <p14:tracePt t="69800" x="1682750" y="1538288"/>
          <p14:tracePt t="69806" x="1682750" y="1546225"/>
          <p14:tracePt t="70151" x="1698625" y="1546225"/>
          <p14:tracePt t="70159" x="1708150" y="1546225"/>
          <p14:tracePt t="70166" x="1724025" y="1546225"/>
          <p14:tracePt t="70174" x="1733550" y="1546225"/>
          <p14:tracePt t="70181" x="1758950" y="1555750"/>
          <p14:tracePt t="70191" x="1776413" y="1563688"/>
          <p14:tracePt t="70196" x="1801813" y="1571625"/>
          <p14:tracePt t="70203" x="1817688" y="1589088"/>
          <p14:tracePt t="70211" x="1843088" y="1606550"/>
          <p14:tracePt t="70218" x="1852613" y="1614488"/>
          <p14:tracePt t="70232" x="1852613" y="1622425"/>
          <p14:tracePt t="70240" x="1852613" y="1631950"/>
          <p14:tracePt t="70291" x="1852613" y="1639888"/>
          <p14:tracePt t="70313" x="1852613" y="1657350"/>
          <p14:tracePt t="70343" x="1852613" y="1665288"/>
          <p14:tracePt t="70364" x="1852613" y="1674813"/>
          <p14:tracePt t="70372" x="1835150" y="1674813"/>
          <p14:tracePt t="70386" x="1827213" y="1674813"/>
          <p14:tracePt t="70401" x="1827213" y="1682750"/>
          <p14:tracePt t="70446" x="1817688" y="1682750"/>
          <p14:tracePt t="70483" x="1817688" y="1690688"/>
          <p14:tracePt t="70490" x="1817688" y="1700213"/>
          <p14:tracePt t="70498" x="1809750" y="1700213"/>
          <p14:tracePt t="70507" x="1801813" y="1700213"/>
          <p14:tracePt t="70513" x="1801813" y="1733550"/>
          <p14:tracePt t="70520" x="1792288" y="1733550"/>
          <p14:tracePt t="70527" x="1784350" y="1741488"/>
          <p14:tracePt t="70535" x="1776413" y="1751013"/>
          <p14:tracePt t="70542" x="1776413" y="1758950"/>
          <p14:tracePt t="70557" x="1776413" y="1766888"/>
          <p14:tracePt t="70615" x="1776413" y="1758950"/>
          <p14:tracePt t="70630" x="1784350" y="1751013"/>
          <p14:tracePt t="70639" x="1792288" y="1741488"/>
          <p14:tracePt t="70652" x="1801813" y="1741488"/>
          <p14:tracePt t="70660" x="1801813" y="1733550"/>
          <p14:tracePt t="70667" x="1809750" y="1716088"/>
          <p14:tracePt t="70675" x="1827213" y="1700213"/>
          <p14:tracePt t="70682" x="1920875" y="1657350"/>
          <p14:tracePt t="70690" x="1979613" y="1606550"/>
          <p14:tracePt t="70697" x="2038350" y="1581150"/>
          <p14:tracePt t="70704" x="2106613" y="1555750"/>
          <p14:tracePt t="70712" x="2141538" y="1538288"/>
          <p14:tracePt t="70721" x="2200275" y="1487488"/>
          <p14:tracePt t="70726" x="2268538" y="1470025"/>
          <p14:tracePt t="70734" x="2352675" y="1419225"/>
          <p14:tracePt t="70741" x="2430463" y="1376363"/>
          <p14:tracePt t="70747" x="2506663" y="1343025"/>
          <p14:tracePt t="70755" x="2557463" y="1325563"/>
          <p14:tracePt t="70761" x="2608263" y="1292225"/>
          <p14:tracePt t="70769" x="2651125" y="1241425"/>
          <p14:tracePt t="70776" x="2727325" y="1163638"/>
          <p14:tracePt t="70783" x="2905125" y="1069975"/>
          <p14:tracePt t="70791" x="3109913" y="1011238"/>
          <p14:tracePt t="70798" x="3168650" y="993775"/>
          <p14:tracePt t="70806" x="3244850" y="960438"/>
          <p14:tracePt t="70813" x="3305175" y="935038"/>
          <p14:tracePt t="70822" x="3508375" y="900113"/>
          <p14:tracePt t="70828" x="3636963" y="874713"/>
          <p14:tracePt t="70835" x="3763963" y="841375"/>
          <p14:tracePt t="70843" x="3832225" y="815975"/>
          <p14:tracePt t="70849" x="3959225" y="781050"/>
          <p14:tracePt t="70857" x="4154488" y="696913"/>
          <p14:tracePt t="70865" x="4410075" y="636588"/>
          <p14:tracePt t="70872" x="4460875" y="620713"/>
          <p14:tracePt t="70879" x="4646613" y="552450"/>
          <p14:tracePt t="70886" x="4902200" y="501650"/>
          <p14:tracePt t="70894" x="5173663" y="466725"/>
          <p14:tracePt t="70901" x="5241925" y="458788"/>
          <p14:tracePt t="70908" x="5446713" y="433388"/>
          <p14:tracePt t="70916" x="5751513" y="400050"/>
          <p14:tracePt t="70923" x="5905500" y="400050"/>
          <p14:tracePt t="70930" x="5956300" y="400050"/>
          <p14:tracePt t="70939" x="6202363" y="407988"/>
          <p14:tracePt t="70945" x="6430963" y="407988"/>
          <p14:tracePt t="70952" x="6534150" y="407988"/>
          <p14:tracePt t="70959" x="6635750" y="441325"/>
          <p14:tracePt t="70974" x="6950075" y="450850"/>
          <p14:tracePt t="70982" x="7018338" y="466725"/>
          <p14:tracePt t="70989" x="7112000" y="484188"/>
          <p14:tracePt t="70996" x="7153275" y="501650"/>
          <p14:tracePt t="71004" x="7246938" y="519113"/>
          <p14:tracePt t="71011" x="7383463" y="544513"/>
          <p14:tracePt t="71018" x="7451725" y="569913"/>
          <p14:tracePt t="71026" x="7553325" y="585788"/>
          <p14:tracePt t="71033" x="7604125" y="620713"/>
          <p14:tracePt t="71040" x="7654925" y="646113"/>
          <p14:tracePt t="71047" x="7705725" y="679450"/>
          <p14:tracePt t="71055" x="7756525" y="704850"/>
          <p14:tracePt t="71062" x="7807325" y="755650"/>
          <p14:tracePt t="71069" x="7867650" y="790575"/>
          <p14:tracePt t="71077" x="7893050" y="808038"/>
          <p14:tracePt t="71084" x="7926388" y="823913"/>
          <p14:tracePt t="71091" x="7935913" y="849313"/>
          <p14:tracePt t="71106" x="7935913" y="858838"/>
          <p14:tracePt t="71113" x="7935913" y="866775"/>
          <p14:tracePt t="71120" x="7935913" y="874713"/>
          <p14:tracePt t="71135" x="7935913" y="884238"/>
          <p14:tracePt t="71142" x="7935913" y="900113"/>
          <p14:tracePt t="71150" x="7935913" y="925513"/>
          <p14:tracePt t="71158" x="7910513" y="952500"/>
          <p14:tracePt t="71166" x="7893050" y="1028700"/>
          <p14:tracePt t="71174" x="7867650" y="1087438"/>
          <p14:tracePt t="71180" x="7850188" y="1112838"/>
          <p14:tracePt t="71187" x="7816850" y="1173163"/>
          <p14:tracePt t="71195" x="7791450" y="1189038"/>
          <p14:tracePt t="71202" x="7773988" y="1216025"/>
          <p14:tracePt t="71211" x="7756525" y="1249363"/>
          <p14:tracePt t="71216" x="7723188" y="1266825"/>
          <p14:tracePt t="71223" x="7715250" y="1274763"/>
          <p14:tracePt t="71231" x="7715250" y="1282700"/>
          <p14:tracePt t="71238" x="7705725" y="1282700"/>
          <p14:tracePt t="71245" x="7697788" y="1282700"/>
          <p14:tracePt t="71274" x="7697788" y="1292225"/>
          <p14:tracePt t="71289" x="7688263" y="1300163"/>
          <p14:tracePt t="71296" x="7662863" y="1325563"/>
          <p14:tracePt t="71304" x="7612063" y="1343025"/>
          <p14:tracePt t="71311" x="7553325" y="1376363"/>
          <p14:tracePt t="71318" x="7485063" y="1401763"/>
          <p14:tracePt t="71326" x="7408863" y="1444625"/>
          <p14:tracePt t="71333" x="7348538" y="1470025"/>
          <p14:tracePt t="71340" x="7323138" y="1487488"/>
          <p14:tracePt t="71347" x="7307263" y="1504950"/>
          <p14:tracePt t="71356" x="7281863" y="1504950"/>
          <p14:tracePt t="71362" x="7272338" y="1520825"/>
          <p14:tracePt t="71369" x="7264400" y="1530350"/>
          <p14:tracePt t="71451" x="7256463" y="1530350"/>
          <p14:tracePt t="71459" x="7239000" y="1538288"/>
          <p14:tracePt t="71466" x="7204075" y="1546225"/>
          <p14:tracePt t="71473" x="7188200" y="1555750"/>
          <p14:tracePt t="71480" x="7162800" y="1563688"/>
          <p14:tracePt t="71487" x="7127875" y="1581150"/>
          <p14:tracePt t="71494" x="7102475" y="1597025"/>
          <p14:tracePt t="71501" x="7077075" y="1606550"/>
          <p14:tracePt t="71515" x="7069138" y="1614488"/>
          <p14:tracePt t="71737" x="7077075" y="1614488"/>
          <p14:tracePt t="71744" x="7085013" y="1597025"/>
          <p14:tracePt t="71751" x="7102475" y="1563688"/>
          <p14:tracePt t="71760" x="7112000" y="1555750"/>
          <p14:tracePt t="71766" x="7127875" y="1538288"/>
          <p14:tracePt t="71774" x="7145338" y="1512888"/>
          <p14:tracePt t="71780" x="7170738" y="1477963"/>
          <p14:tracePt t="71789" x="7178675" y="1444625"/>
          <p14:tracePt t="71795" x="7188200" y="1419225"/>
          <p14:tracePt t="71802" x="7196138" y="1393825"/>
          <p14:tracePt t="71810" x="7196138" y="1376363"/>
          <p14:tracePt t="71817" x="7196138" y="1360488"/>
          <p14:tracePt t="71824" x="7204075" y="1325563"/>
          <p14:tracePt t="71832" x="7213600" y="1308100"/>
          <p14:tracePt t="71840" x="7213600" y="1282700"/>
          <p14:tracePt t="71846" x="7213600" y="1249363"/>
          <p14:tracePt t="71853" x="7213600" y="1223963"/>
          <p14:tracePt t="71861" x="7213600" y="1216025"/>
          <p14:tracePt t="71867" x="7204075" y="1189038"/>
          <p14:tracePt t="71875" x="7188200" y="1155700"/>
          <p14:tracePt t="71881" x="7145338" y="1122363"/>
          <p14:tracePt t="71889" x="7094538" y="1062038"/>
          <p14:tracePt t="71896" x="7000875" y="1011238"/>
          <p14:tracePt t="71903" x="6915150" y="960438"/>
          <p14:tracePt t="71911" x="6797675" y="917575"/>
          <p14:tracePt t="71918" x="6737350" y="892175"/>
          <p14:tracePt t="71926" x="6704013" y="874713"/>
          <p14:tracePt t="71933" x="6643688" y="874713"/>
          <p14:tracePt t="71941" x="6610350" y="866775"/>
          <p14:tracePt t="71948" x="6550025" y="866775"/>
          <p14:tracePt t="71955" x="6516688" y="866775"/>
          <p14:tracePt t="71962" x="6456363" y="874713"/>
          <p14:tracePt t="71973" x="6415088" y="892175"/>
          <p14:tracePt t="71977" x="6372225" y="892175"/>
          <p14:tracePt t="71984" x="6354763" y="892175"/>
          <p14:tracePt t="71991" x="6321425" y="900113"/>
          <p14:tracePt t="71999" x="6296025" y="917575"/>
          <p14:tracePt t="72007" x="6227763" y="952500"/>
          <p14:tracePt t="72014" x="6134100" y="1019175"/>
          <p14:tracePt t="72023" x="5964238" y="1087438"/>
          <p14:tracePt t="72028" x="5870575" y="1138238"/>
          <p14:tracePt t="72036" x="5751513" y="1216025"/>
          <p14:tracePt t="72043" x="5726113" y="1241425"/>
          <p14:tracePt t="72050" x="5667375" y="1266825"/>
          <p14:tracePt t="72058" x="5616575" y="1308100"/>
          <p14:tracePt t="72065" x="5556250" y="1343025"/>
          <p14:tracePt t="72072" x="5505450" y="1360488"/>
          <p14:tracePt t="72080" x="5472113" y="1376363"/>
          <p14:tracePt t="72087" x="5394325" y="1436688"/>
          <p14:tracePt t="72094" x="5360988" y="1452563"/>
          <p14:tracePt t="72102" x="5335588" y="1470025"/>
          <p14:tracePt t="72109" x="5310188" y="1504950"/>
          <p14:tracePt t="72117" x="5267325" y="1530350"/>
          <p14:tracePt t="72124" x="5241925" y="1555750"/>
          <p14:tracePt t="72131" x="5183188" y="1622425"/>
          <p14:tracePt t="72139" x="5157788" y="1649413"/>
          <p14:tracePt t="72146" x="5072063" y="1708150"/>
          <p14:tracePt t="72153" x="5029200" y="1741488"/>
          <p14:tracePt t="72160" x="4962525" y="1776413"/>
          <p14:tracePt t="72168" x="4910138" y="1809750"/>
          <p14:tracePt t="72175" x="4876800" y="1835150"/>
          <p14:tracePt t="72182" x="4826000" y="1852613"/>
          <p14:tracePt t="72190" x="4818063" y="1860550"/>
          <p14:tracePt t="72197" x="4791075" y="1870075"/>
          <p14:tracePt t="72205" x="4775200" y="1870075"/>
          <p14:tracePt t="72212" x="4765675" y="1878013"/>
          <p14:tracePt t="72219" x="4749800" y="1903413"/>
          <p14:tracePt t="72226" x="4714875" y="1911350"/>
          <p14:tracePt t="72234" x="4689475" y="1928813"/>
          <p14:tracePt t="72241" x="4664075" y="1954213"/>
          <p14:tracePt t="72248" x="4587875" y="1997075"/>
          <p14:tracePt t="72256" x="4529138" y="2030413"/>
          <p14:tracePt t="72263" x="4468813" y="2047875"/>
          <p14:tracePt t="72270" x="4443413" y="2065338"/>
          <p14:tracePt t="72278" x="4410075" y="2090738"/>
          <p14:tracePt t="72285" x="4359275" y="2108200"/>
          <p14:tracePt t="72292" x="4341813" y="2116138"/>
          <p14:tracePt t="72299" x="4306888" y="2124075"/>
          <p14:tracePt t="72307" x="4265613" y="2133600"/>
          <p14:tracePt t="72314" x="4205288" y="2141538"/>
          <p14:tracePt t="72322" x="4095750" y="2141538"/>
          <p14:tracePt t="72329" x="4010025" y="2141538"/>
          <p14:tracePt t="72337" x="3933825" y="2141538"/>
          <p14:tracePt t="72344" x="3848100" y="2133600"/>
          <p14:tracePt t="72351" x="3822700" y="2124075"/>
          <p14:tracePt t="72359" x="3756025" y="2116138"/>
          <p14:tracePt t="72366" x="3670300" y="2116138"/>
          <p14:tracePt t="72373" x="3586163" y="2116138"/>
          <p14:tracePt t="72381" x="3543300" y="2116138"/>
          <p14:tracePt t="72389" x="3482975" y="2116138"/>
          <p14:tracePt t="72395" x="3467100" y="2116138"/>
          <p14:tracePt t="72403" x="3406775" y="2124075"/>
          <p14:tracePt t="72410" x="3381375" y="2124075"/>
          <p14:tracePt t="72417" x="3363913" y="2124075"/>
          <p14:tracePt t="72425" x="3330575" y="2133600"/>
          <p14:tracePt t="72432" x="3254375" y="2149475"/>
          <p14:tracePt t="72440" x="3143250" y="2174875"/>
          <p14:tracePt t="72447" x="2982913" y="2200275"/>
          <p14:tracePt t="72455" x="2922588" y="2209800"/>
          <p14:tracePt t="72461" x="2846388" y="2217738"/>
          <p14:tracePt t="72469" x="2803525" y="2217738"/>
          <p14:tracePt t="72476" x="2760663" y="2227263"/>
          <p14:tracePt t="72484" x="2668588" y="2252663"/>
          <p14:tracePt t="72491" x="2600325" y="2252663"/>
          <p14:tracePt t="72498" x="2540000" y="2260600"/>
          <p14:tracePt t="72505" x="2463800" y="2260600"/>
          <p14:tracePt t="72513" x="2420938" y="2260600"/>
          <p14:tracePt t="72520" x="2395538" y="2260600"/>
          <p14:tracePt t="72528" x="2370138" y="2260600"/>
          <p14:tracePt t="72535" x="2311400" y="2260600"/>
          <p14:tracePt t="72542" x="2268538" y="2260600"/>
          <p14:tracePt t="72549" x="2200275" y="2260600"/>
          <p14:tracePt t="72557" x="2149475" y="2252663"/>
          <p14:tracePt t="72565" x="2124075" y="2243138"/>
          <p14:tracePt t="72572" x="2098675" y="2243138"/>
          <p14:tracePt t="72579" x="2081213" y="2235200"/>
          <p14:tracePt t="72587" x="2073275" y="2235200"/>
          <p14:tracePt t="72594" x="2073275" y="2217738"/>
          <p14:tracePt t="72602" x="2073275" y="2174875"/>
          <p14:tracePt t="72609" x="2073275" y="2141538"/>
          <p14:tracePt t="72616" x="2098675" y="2082800"/>
          <p14:tracePt t="72924" x="2090738" y="2082800"/>
          <p14:tracePt t="72931" x="2081213" y="2082800"/>
          <p14:tracePt t="72939" x="2065338" y="2082800"/>
          <p14:tracePt t="72947" x="2055813" y="2082800"/>
          <p14:tracePt t="72968" x="2047875" y="2082800"/>
          <p14:tracePt t="72975" x="2030413" y="2082800"/>
          <p14:tracePt t="72983" x="1987550" y="2055813"/>
          <p14:tracePt t="72991" x="1928813" y="2022475"/>
          <p14:tracePt t="72997" x="1911350" y="2014538"/>
          <p14:tracePt t="73007" x="1860550" y="1979613"/>
          <p14:tracePt t="73012" x="1843088" y="1971675"/>
          <p14:tracePt t="73019" x="1827213" y="1954213"/>
          <p14:tracePt t="73026" x="1809750" y="1938338"/>
          <p14:tracePt t="73033" x="1792288" y="1938338"/>
          <p14:tracePt t="73041" x="1776413" y="1928813"/>
          <p14:tracePt t="73047" x="1758950" y="1920875"/>
          <p14:tracePt t="73055" x="1749425" y="1920875"/>
          <p14:tracePt t="73106" x="1749425" y="1903413"/>
          <p14:tracePt t="73129" x="1741488" y="1903413"/>
          <p14:tracePt t="73136" x="1733550" y="1903413"/>
          <p14:tracePt t="73144" x="1673225" y="1870075"/>
          <p14:tracePt t="73152" x="1657350" y="1860550"/>
          <p14:tracePt t="73166" x="1647825" y="1860550"/>
          <p14:tracePt t="73173" x="1631950" y="1860550"/>
          <p14:tracePt t="73180" x="1614488" y="1852613"/>
          <p14:tracePt t="73188" x="1606550" y="1852613"/>
          <p14:tracePt t="73201" x="1597025" y="1852613"/>
          <p14:tracePt t="73607" x="1606550" y="1844675"/>
          <p14:tracePt t="73702" x="1614488" y="1827213"/>
          <p14:tracePt t="73725" x="1622425" y="1827213"/>
          <p14:tracePt t="73732" x="1631950" y="1827213"/>
          <p14:tracePt t="73738" x="1708150" y="1819275"/>
          <p14:tracePt t="73745" x="1741488" y="1819275"/>
          <p14:tracePt t="73752" x="1792288" y="1819275"/>
          <p14:tracePt t="73760" x="1878013" y="1801813"/>
          <p14:tracePt t="73767" x="2073275" y="1801813"/>
          <p14:tracePt t="73775" x="2225675" y="1801813"/>
          <p14:tracePt t="73782" x="2286000" y="1809750"/>
          <p14:tracePt t="73790" x="2387600" y="1819275"/>
          <p14:tracePt t="73796" x="2481263" y="1819275"/>
          <p14:tracePt t="73804" x="2608263" y="1819275"/>
          <p14:tracePt t="73811" x="2709863" y="1801813"/>
          <p14:tracePt t="73818" x="2811463" y="1784350"/>
          <p14:tracePt t="73826" x="2863850" y="1766888"/>
          <p14:tracePt t="73833" x="2930525" y="1751013"/>
          <p14:tracePt t="73840" x="3092450" y="1725613"/>
          <p14:tracePt t="73847" x="3152775" y="1725613"/>
          <p14:tracePt t="73855" x="3305175" y="1716088"/>
          <p14:tracePt t="73862" x="3330575" y="1716088"/>
          <p14:tracePt t="73869" x="3381375" y="1716088"/>
          <p14:tracePt t="73877" x="3414713" y="1716088"/>
          <p14:tracePt t="73884" x="3467100" y="1733550"/>
          <p14:tracePt t="73892" x="3525838" y="1733550"/>
          <p14:tracePt t="73899" x="3619500" y="1733550"/>
          <p14:tracePt t="73906" x="3678238" y="1733550"/>
          <p14:tracePt t="73914" x="3781425" y="1733550"/>
          <p14:tracePt t="73922" x="3806825" y="1733550"/>
          <p14:tracePt t="73929" x="3848100" y="1733550"/>
          <p14:tracePt t="73935" x="3883025" y="1725613"/>
          <p14:tracePt t="73943" x="3916363" y="1725613"/>
          <p14:tracePt t="73950" x="3976688" y="1725613"/>
          <p14:tracePt t="73957" x="4044950" y="1716088"/>
          <p14:tracePt t="73965" x="4129088" y="1700213"/>
          <p14:tracePt t="73974" x="4205288" y="1700213"/>
          <p14:tracePt t="73979" x="4298950" y="1700213"/>
          <p14:tracePt t="73987" x="4359275" y="1700213"/>
          <p14:tracePt t="73993" x="4418013" y="1708150"/>
          <p14:tracePt t="74001" x="4545013" y="1741488"/>
          <p14:tracePt t="74008" x="4621213" y="1751013"/>
          <p14:tracePt t="74016" x="4749800" y="1776413"/>
          <p14:tracePt t="74023" x="4808538" y="1793875"/>
          <p14:tracePt t="74030" x="4859338" y="1801813"/>
          <p14:tracePt t="74039" x="4919663" y="1827213"/>
          <p14:tracePt t="74045" x="4953000" y="1852613"/>
          <p14:tracePt t="74052" x="5021263" y="1878013"/>
          <p14:tracePt t="74059" x="5064125" y="1895475"/>
          <p14:tracePt t="74067" x="5191125" y="1928813"/>
          <p14:tracePt t="74074" x="5259388" y="1954213"/>
          <p14:tracePt t="74081" x="5335588" y="1989138"/>
          <p14:tracePt t="74089" x="5378450" y="2014538"/>
          <p14:tracePt t="74096" x="5446713" y="2039938"/>
          <p14:tracePt t="74103" x="5497513" y="2082800"/>
          <p14:tracePt t="74111" x="5556250" y="2124075"/>
          <p14:tracePt t="74118" x="5632450" y="2159000"/>
          <p14:tracePt t="74125" x="5683250" y="2184400"/>
          <p14:tracePt t="74132" x="5735638" y="2209800"/>
          <p14:tracePt t="74140" x="5751513" y="2217738"/>
          <p14:tracePt t="74147" x="5776913" y="2260600"/>
          <p14:tracePt t="74155" x="5776913" y="2268538"/>
          <p14:tracePt t="74162" x="5786438" y="2278063"/>
          <p14:tracePt t="74169" x="5794375" y="2286000"/>
          <p14:tracePt t="74177" x="5819775" y="2311400"/>
          <p14:tracePt t="74183" x="5827713" y="2328863"/>
          <p14:tracePt t="74191" x="5845175" y="2371725"/>
          <p14:tracePt t="74198" x="5853113" y="2405063"/>
          <p14:tracePt t="74206" x="5853113" y="2430463"/>
          <p14:tracePt t="74213" x="5853113" y="2498725"/>
          <p14:tracePt t="74220" x="5853113" y="2516188"/>
          <p14:tracePt t="74227" x="5862638" y="2574925"/>
          <p14:tracePt t="74235" x="5862638" y="2582863"/>
          <p14:tracePt t="74242" x="5862638" y="2608263"/>
          <p14:tracePt t="74249" x="5862638" y="2617788"/>
          <p14:tracePt t="74264" x="5862638" y="2625725"/>
          <p14:tracePt t="74272" x="5862638" y="2643188"/>
          <p14:tracePt t="74279" x="5853113" y="2643188"/>
          <p14:tracePt t="74286" x="5853113" y="2651125"/>
          <p14:tracePt t="74352" x="5845175" y="2651125"/>
          <p14:tracePt t="74360" x="5837238" y="2651125"/>
          <p14:tracePt t="74374" x="5811838" y="2660650"/>
          <p14:tracePt t="74382" x="5802313" y="2660650"/>
          <p14:tracePt t="74390" x="5794375" y="2668588"/>
          <p14:tracePt t="74397" x="5786438" y="2668588"/>
          <p14:tracePt t="74404" x="5776913" y="2668588"/>
          <p14:tracePt t="74411" x="5768975" y="2676525"/>
          <p14:tracePt t="74419" x="5743575" y="2686050"/>
          <p14:tracePt t="74425" x="5726113" y="2693988"/>
          <p14:tracePt t="74433" x="5718175" y="2711450"/>
          <p14:tracePt t="74441" x="5700713" y="2719388"/>
          <p14:tracePt t="74448" x="5675313" y="2727325"/>
          <p14:tracePt t="74457" x="5649913" y="2744788"/>
          <p14:tracePt t="74463" x="5632450" y="2762250"/>
          <p14:tracePt t="74470" x="5616575" y="2770188"/>
          <p14:tracePt t="74477" x="5591175" y="2787650"/>
          <p14:tracePt t="74484" x="5573713" y="2805113"/>
          <p14:tracePt t="74493" x="5565775" y="2805113"/>
          <p14:tracePt t="74499" x="5538788" y="2813050"/>
          <p14:tracePt t="74507" x="5513388" y="2820988"/>
          <p14:tracePt t="74514" x="5487988" y="2820988"/>
          <p14:tracePt t="74520" x="5472113" y="2830513"/>
          <p14:tracePt t="74527" x="5411788" y="2838450"/>
          <p14:tracePt t="74535" x="5386388" y="2838450"/>
          <p14:tracePt t="74542" x="5327650" y="2846388"/>
          <p14:tracePt t="74549" x="5302250" y="2855913"/>
          <p14:tracePt t="74556" x="5224463" y="2855913"/>
          <p14:tracePt t="74564" x="5199063" y="2871788"/>
          <p14:tracePt t="74572" x="5148263" y="2881313"/>
          <p14:tracePt t="74578" x="5122863" y="2889250"/>
          <p14:tracePt t="74586" x="5064125" y="2897188"/>
          <p14:tracePt t="74593" x="5021263" y="2906713"/>
          <p14:tracePt t="74600" x="4945063" y="2922588"/>
          <p14:tracePt t="74608" x="4876800" y="2922588"/>
          <p14:tracePt t="74615" x="4833938" y="2922588"/>
          <p14:tracePt t="74622" x="4775200" y="2922588"/>
          <p14:tracePt t="74630" x="4749800" y="2922588"/>
          <p14:tracePt t="74637" x="4699000" y="2914650"/>
          <p14:tracePt t="74644" x="4673600" y="2914650"/>
          <p14:tracePt t="74652" x="4656138" y="2914650"/>
          <p14:tracePt t="74659" x="4579938" y="2914650"/>
          <p14:tracePt t="74666" x="4503738" y="2914650"/>
          <p14:tracePt t="74674" x="4392613" y="2914650"/>
          <p14:tracePt t="74681" x="4332288" y="2914650"/>
          <p14:tracePt t="74689" x="4265613" y="2914650"/>
          <p14:tracePt t="74695" x="4240213" y="2914650"/>
          <p14:tracePt t="74703" x="4187825" y="2914650"/>
          <p14:tracePt t="74710" x="4162425" y="2906713"/>
          <p14:tracePt t="74717" x="4111625" y="2906713"/>
          <p14:tracePt t="74725" x="4086225" y="2906713"/>
          <p14:tracePt t="74732" x="4060825" y="2906713"/>
          <p14:tracePt t="74739" x="4027488" y="2906713"/>
          <p14:tracePt t="74747" x="3984625" y="2906713"/>
          <p14:tracePt t="74756" x="3959225" y="2906713"/>
          <p14:tracePt t="74761" x="3900488" y="2906713"/>
          <p14:tracePt t="74769" x="3848100" y="2906713"/>
          <p14:tracePt t="74776" x="3822700" y="2906713"/>
          <p14:tracePt t="74783" x="3797300" y="2906713"/>
          <p14:tracePt t="74791" x="3746500" y="2906713"/>
          <p14:tracePt t="74798" x="3678238" y="2906713"/>
          <p14:tracePt t="74805" x="3619500" y="2906713"/>
          <p14:tracePt t="74812" x="3533775" y="2906713"/>
          <p14:tracePt t="74821" x="3449638" y="2906713"/>
          <p14:tracePt t="74828" x="3398838" y="2906713"/>
          <p14:tracePt t="74835" x="3373438" y="2906713"/>
          <p14:tracePt t="74843" x="3322638" y="2906713"/>
          <p14:tracePt t="74850" x="3297238" y="2906713"/>
          <p14:tracePt t="74858" x="3270250" y="2897188"/>
          <p14:tracePt t="74865" x="3194050" y="2889250"/>
          <p14:tracePt t="74873" x="3100388" y="2863850"/>
          <p14:tracePt t="74880" x="3033713" y="2863850"/>
          <p14:tracePt t="74886" x="2973388" y="2863850"/>
          <p14:tracePt t="74894" x="2955925" y="2863850"/>
          <p14:tracePt t="74902" x="2922588" y="2863850"/>
          <p14:tracePt t="74908" x="2905125" y="2863850"/>
          <p14:tracePt t="74916" x="2897188" y="2863850"/>
          <p14:tracePt t="74922" x="2889250" y="2863850"/>
          <p14:tracePt t="74930" x="2871788" y="2871788"/>
          <p14:tracePt t="74944" x="2846388" y="2871788"/>
          <p14:tracePt t="74952" x="2838450" y="2871788"/>
          <p14:tracePt t="74959" x="2811463" y="2881313"/>
          <p14:tracePt t="74975" x="2760663" y="2881313"/>
          <p14:tracePt t="74981" x="2719388" y="2881313"/>
          <p14:tracePt t="74989" x="2668588" y="2881313"/>
          <p14:tracePt t="74995" x="2608263" y="2897188"/>
          <p14:tracePt t="75003" x="2565400" y="2897188"/>
          <p14:tracePt t="75011" x="2540000" y="2897188"/>
          <p14:tracePt t="75018" x="2506663" y="2897188"/>
          <p14:tracePt t="75025" x="2481263" y="2897188"/>
          <p14:tracePt t="75032" x="2463800" y="2897188"/>
          <p14:tracePt t="75039" x="2430463" y="2897188"/>
          <p14:tracePt t="75047" x="2387600" y="2897188"/>
          <p14:tracePt t="75054" x="2352675" y="2897188"/>
          <p14:tracePt t="75061" x="2301875" y="2897188"/>
          <p14:tracePt t="75069" x="2268538" y="2897188"/>
          <p14:tracePt t="75076" x="2243138" y="2897188"/>
          <p14:tracePt t="75083" x="2235200" y="2889250"/>
          <p14:tracePt t="75091" x="2225675" y="2889250"/>
          <p14:tracePt t="75098" x="2217738" y="2889250"/>
          <p14:tracePt t="75128" x="2149475" y="2863850"/>
          <p14:tracePt t="75135" x="2141538" y="2863850"/>
          <p14:tracePt t="75142" x="2132013" y="2863850"/>
          <p14:tracePt t="75149" x="2106613" y="2855913"/>
          <p14:tracePt t="75157" x="2081213" y="2846388"/>
          <p14:tracePt t="75164" x="2030413" y="2838450"/>
          <p14:tracePt t="75173" x="1962150" y="2820988"/>
          <p14:tracePt t="75179" x="1936750" y="2820988"/>
          <p14:tracePt t="75186" x="1911350" y="2813050"/>
          <p14:tracePt t="75193" x="1885950" y="2813050"/>
          <p14:tracePt t="75200" x="1878013" y="2813050"/>
          <p14:tracePt t="75208" x="1868488" y="2813050"/>
          <p14:tracePt t="75223" x="1860550" y="2813050"/>
          <p14:tracePt t="75259" x="1809750" y="2770188"/>
          <p14:tracePt t="75266" x="1733550" y="2736850"/>
          <p14:tracePt t="75281" x="1724025" y="2736850"/>
          <p14:tracePt t="75289" x="1716088" y="2727325"/>
          <p14:tracePt t="75325" x="1716088" y="2719388"/>
          <p14:tracePt t="75546" x="1716088" y="2711450"/>
          <p14:tracePt t="75575" x="1716088" y="2701925"/>
          <p14:tracePt t="75662" x="1716088" y="2693988"/>
          <p14:tracePt t="75669" x="1716088" y="2686050"/>
          <p14:tracePt t="75677" x="1716088" y="2660650"/>
          <p14:tracePt t="75684" x="1682750" y="2608263"/>
          <p14:tracePt t="75735" x="1682750" y="2600325"/>
          <p14:tracePt t="75860" x="1682750" y="2592388"/>
          <p14:tracePt t="76621" x="1682750" y="2600325"/>
          <p14:tracePt t="77052" x="1682750" y="2608263"/>
          <p14:tracePt t="78107" x="1690688" y="2608263"/>
          <p14:tracePt t="78114" x="1724025" y="2608263"/>
          <p14:tracePt t="78165" x="1733550" y="2608263"/>
          <p14:tracePt t="78179" x="1741488" y="2608263"/>
          <p14:tracePt t="78186" x="1758950" y="2617788"/>
          <p14:tracePt t="78194" x="1827213" y="2625725"/>
          <p14:tracePt t="78201" x="1878013" y="2633663"/>
          <p14:tracePt t="78208" x="1971675" y="2643188"/>
          <p14:tracePt t="78215" x="2012950" y="2643188"/>
          <p14:tracePt t="78223" x="2065338" y="2668588"/>
          <p14:tracePt t="78230" x="2116138" y="2676525"/>
          <p14:tracePt t="78237" x="2132013" y="2686050"/>
          <p14:tracePt t="78244" x="2157413" y="2686050"/>
          <p14:tracePt t="78252" x="2192338" y="2686050"/>
          <p14:tracePt t="78259" x="2208213" y="2686050"/>
          <p14:tracePt t="78265" x="2243138" y="2686050"/>
          <p14:tracePt t="78273" x="2293938" y="2686050"/>
          <p14:tracePt t="78280" x="2352675" y="2686050"/>
          <p14:tracePt t="78289" x="2405063" y="2686050"/>
          <p14:tracePt t="78295" x="2463800" y="2668588"/>
          <p14:tracePt t="78302" x="2489200" y="2668588"/>
          <p14:tracePt t="78310" x="2514600" y="2668588"/>
          <p14:tracePt t="78317" x="2540000" y="2668588"/>
          <p14:tracePt t="78325" x="2557463" y="2668588"/>
          <p14:tracePt t="78332" x="2574925" y="2668588"/>
          <p14:tracePt t="78339" x="2582863" y="2668588"/>
          <p14:tracePt t="78346" x="2600325" y="2660650"/>
          <p14:tracePt t="78354" x="2616200" y="2651125"/>
          <p14:tracePt t="78361" x="2641600" y="2643188"/>
          <p14:tracePt t="78368" x="2651125" y="2633663"/>
          <p14:tracePt t="78376" x="2684463" y="2625725"/>
          <p14:tracePt t="78383" x="2709863" y="2617788"/>
          <p14:tracePt t="78390" x="2735263" y="2608263"/>
          <p14:tracePt t="78397" x="2770188" y="2592388"/>
          <p14:tracePt t="78405" x="2786063" y="2582863"/>
          <p14:tracePt t="78412" x="2803525" y="2582863"/>
          <p14:tracePt t="78419" x="2828925" y="2582863"/>
          <p14:tracePt t="78427" x="2846388" y="2574925"/>
          <p14:tracePt t="78434" x="2863850" y="2566988"/>
          <p14:tracePt t="78441" x="2871788" y="2566988"/>
          <p14:tracePt t="78449" x="2879725" y="2566988"/>
          <p14:tracePt t="78456" x="2905125" y="2557463"/>
          <p14:tracePt t="78463" x="2914650" y="2557463"/>
          <p14:tracePt t="78472" x="2922588" y="2557463"/>
          <p14:tracePt t="78478" x="2930525" y="2557463"/>
          <p14:tracePt t="78485" x="2947988" y="2557463"/>
          <p14:tracePt t="78493" x="2965450" y="2549525"/>
          <p14:tracePt t="78500" x="2982913" y="2549525"/>
          <p14:tracePt t="78508" x="2998788" y="2549525"/>
          <p14:tracePt t="78515" x="3008313" y="2549525"/>
          <p14:tracePt t="78523" x="3024188" y="2549525"/>
          <p14:tracePt t="78530" x="3059113" y="2541588"/>
          <p14:tracePt t="78537" x="3067050" y="2541588"/>
          <p14:tracePt t="78544" x="3092450" y="2532063"/>
          <p14:tracePt t="78552" x="3117850" y="2532063"/>
          <p14:tracePt t="78559" x="3135313" y="2532063"/>
          <p14:tracePt t="78567" x="3152775" y="2532063"/>
          <p14:tracePt t="78573" x="3160713" y="2532063"/>
          <p14:tracePt t="78589" x="3168650" y="2532063"/>
          <p14:tracePt t="78624" x="3186113" y="2524125"/>
          <p14:tracePt t="78632" x="3194050" y="2524125"/>
          <p14:tracePt t="78640" x="3211513" y="2516188"/>
          <p14:tracePt t="78647" x="3219450" y="2516188"/>
          <p14:tracePt t="78655" x="3236913" y="2506663"/>
          <p14:tracePt t="78661" x="3262313" y="2498725"/>
          <p14:tracePt t="78668" x="3270250" y="2498725"/>
          <p14:tracePt t="78676" x="3270250" y="2489200"/>
          <p14:tracePt t="78683" x="3287713" y="2489200"/>
          <p14:tracePt t="78690" x="3297238" y="2489200"/>
          <p14:tracePt t="78697" x="3297238" y="2481263"/>
          <p14:tracePt t="78705" x="3305175" y="2481263"/>
          <p14:tracePt t="78711" x="3322638" y="2481263"/>
          <p14:tracePt t="78719" x="3330575" y="2481263"/>
          <p14:tracePt t="78726" x="3348038" y="2473325"/>
          <p14:tracePt t="78734" x="3355975" y="2473325"/>
          <p14:tracePt t="78741" x="3363913" y="2463800"/>
          <p14:tracePt t="78749" x="3389313" y="2455863"/>
          <p14:tracePt t="78756" x="3414713" y="2447925"/>
          <p14:tracePt t="78764" x="3432175" y="2447925"/>
          <p14:tracePt t="78771" x="3457575" y="2447925"/>
          <p14:tracePt t="78778" x="3475038" y="2447925"/>
          <p14:tracePt t="78785" x="3492500" y="2447925"/>
          <p14:tracePt t="78793" x="3500438" y="2447925"/>
          <p14:tracePt t="78800" x="3508375" y="2438400"/>
          <p14:tracePt t="78807" x="3543300" y="2430463"/>
          <p14:tracePt t="78815" x="3551238" y="2430463"/>
          <p14:tracePt t="78822" x="3559175" y="2430463"/>
          <p14:tracePt t="78829" x="3568700" y="2430463"/>
          <p14:tracePt t="78836" x="3576638" y="2422525"/>
          <p14:tracePt t="78843" x="3586163" y="2422525"/>
          <p14:tracePt t="78851" x="3594100" y="2422525"/>
          <p14:tracePt t="78858" x="3602038" y="2422525"/>
          <p14:tracePt t="78865" x="3611563" y="2413000"/>
          <p14:tracePt t="78873" x="3619500" y="2413000"/>
          <p14:tracePt t="78880" x="3627438" y="2413000"/>
          <p14:tracePt t="78888" x="3636963" y="2405063"/>
          <p14:tracePt t="78895" x="3644900" y="2405063"/>
          <p14:tracePt t="78909" x="3670300" y="2405063"/>
          <p14:tracePt t="78917" x="3695700" y="2397125"/>
          <p14:tracePt t="78924" x="3703638" y="2397125"/>
          <p14:tracePt t="78931" x="3729038" y="2387600"/>
          <p14:tracePt t="78939" x="3763963" y="2387600"/>
          <p14:tracePt t="78946" x="3781425" y="2379663"/>
          <p14:tracePt t="78954" x="3806825" y="2379663"/>
          <p14:tracePt t="78961" x="3840163" y="2379663"/>
          <p14:tracePt t="78968" x="3865563" y="2362200"/>
          <p14:tracePt t="78976" x="3883025" y="2362200"/>
          <p14:tracePt t="78982" x="3916363" y="2362200"/>
          <p14:tracePt t="78990" x="3933825" y="2362200"/>
          <p14:tracePt t="78997" x="3941763" y="2362200"/>
          <p14:tracePt t="79005" x="3959225" y="2362200"/>
          <p14:tracePt t="79012" x="3976688" y="2362200"/>
          <p14:tracePt t="79019" x="3992563" y="2354263"/>
          <p14:tracePt t="79026" x="4010025" y="2354263"/>
          <p14:tracePt t="79034" x="4017963" y="2354263"/>
          <p14:tracePt t="79041" x="4035425" y="2344738"/>
          <p14:tracePt t="79048" x="4070350" y="2336800"/>
          <p14:tracePt t="79056" x="4086225" y="2336800"/>
          <p14:tracePt t="79063" x="4103688" y="2328863"/>
          <p14:tracePt t="79070" x="4137025" y="2328863"/>
          <p14:tracePt t="79077" x="4154488" y="2328863"/>
          <p14:tracePt t="79085" x="4162425" y="2328863"/>
          <p14:tracePt t="79092" x="4187825" y="2319338"/>
          <p14:tracePt t="79100" x="4222750" y="2311400"/>
          <p14:tracePt t="79107" x="4230688" y="2311400"/>
          <p14:tracePt t="79114" x="4256088" y="2303463"/>
          <p14:tracePt t="79122" x="4281488" y="2303463"/>
          <p14:tracePt t="79129" x="4306888" y="2303463"/>
          <p14:tracePt t="79137" x="4316413" y="2303463"/>
          <p14:tracePt t="79145" x="4332288" y="2303463"/>
          <p14:tracePt t="79151" x="4367213" y="2286000"/>
          <p14:tracePt t="79159" x="4375150" y="2286000"/>
          <p14:tracePt t="79166" x="4392613" y="2286000"/>
          <p14:tracePt t="79173" x="4418013" y="2278063"/>
          <p14:tracePt t="79180" x="4443413" y="2278063"/>
          <p14:tracePt t="79189" x="4468813" y="2278063"/>
          <p14:tracePt t="79195" x="4511675" y="2278063"/>
          <p14:tracePt t="79203" x="4562475" y="2278063"/>
          <p14:tracePt t="79210" x="4630738" y="2278063"/>
          <p14:tracePt t="79217" x="4689475" y="2311400"/>
          <p14:tracePt t="79225" x="4740275" y="2328863"/>
          <p14:tracePt t="79232" x="4765675" y="2336800"/>
          <p14:tracePt t="79240" x="4791075" y="2336800"/>
          <p14:tracePt t="79247" x="4808538" y="2344738"/>
          <p14:tracePt t="79254" x="4826000" y="2344738"/>
          <p14:tracePt t="79262" x="4833938" y="2344738"/>
          <p14:tracePt t="79286" x="4851400" y="2344738"/>
          <p14:tracePt t="79288" x="4894263" y="2344738"/>
          <p14:tracePt t="79290" x="4910138" y="2344738"/>
          <p14:tracePt t="79297" x="4953000" y="2362200"/>
          <p14:tracePt t="79305" x="4987925" y="2362200"/>
          <p14:tracePt t="79312" x="5013325" y="2379663"/>
          <p14:tracePt t="79319" x="5046663" y="2387600"/>
          <p14:tracePt t="79326" x="5064125" y="2397125"/>
          <p14:tracePt t="79334" x="5080000" y="2405063"/>
          <p14:tracePt t="79341" x="5089525" y="2413000"/>
          <p14:tracePt t="79349" x="5097463" y="2413000"/>
          <p14:tracePt t="79467" x="5114925" y="2413000"/>
          <p14:tracePt t="79475" x="5122863" y="2413000"/>
          <p14:tracePt t="79482" x="5132388" y="2413000"/>
          <p14:tracePt t="79489" x="5140325" y="2413000"/>
          <p14:tracePt t="79496" x="5148263" y="2413000"/>
          <p14:tracePt t="79803" x="5148263" y="2422525"/>
          <p14:tracePt t="79810" x="5148263" y="2430463"/>
          <p14:tracePt t="79817" x="5132388" y="2447925"/>
          <p14:tracePt t="79825" x="5106988" y="2463800"/>
          <p14:tracePt t="79832" x="5097463" y="2481263"/>
          <p14:tracePt t="79841" x="5080000" y="2498725"/>
          <p14:tracePt t="79847" x="5046663" y="2532063"/>
          <p14:tracePt t="79854" x="5029200" y="2549525"/>
          <p14:tracePt t="79861" x="5003800" y="2566988"/>
          <p14:tracePt t="79868" x="4987925" y="2582863"/>
          <p14:tracePt t="79875" x="4962525" y="2600325"/>
          <p14:tracePt t="79882" x="4953000" y="2608263"/>
          <p14:tracePt t="79889" x="4927600" y="2625725"/>
          <p14:tracePt t="79897" x="4910138" y="2633663"/>
          <p14:tracePt t="79904" x="4884738" y="2651125"/>
          <p14:tracePt t="79911" x="4876800" y="2660650"/>
          <p14:tracePt t="79918" x="4859338" y="2668588"/>
          <p14:tracePt t="79926" x="4833938" y="2686050"/>
          <p14:tracePt t="79933" x="4800600" y="2693988"/>
          <p14:tracePt t="79940" x="4775200" y="2711450"/>
          <p14:tracePt t="79948" x="4757738" y="2727325"/>
          <p14:tracePt t="79955" x="4699000" y="2744788"/>
          <p14:tracePt t="79963" x="4673600" y="2752725"/>
          <p14:tracePt t="79973" x="4605338" y="2795588"/>
          <p14:tracePt t="79977" x="4579938" y="2805113"/>
          <p14:tracePt t="79985" x="4511675" y="2830513"/>
          <p14:tracePt t="79992" x="4494213" y="2838450"/>
          <p14:tracePt t="79999" x="4460875" y="2846388"/>
          <p14:tracePt t="80007" x="4410075" y="2889250"/>
          <p14:tracePt t="80013" x="4375150" y="2897188"/>
          <p14:tracePt t="80022" x="4316413" y="2932113"/>
          <p14:tracePt t="80028" x="4248150" y="2949575"/>
          <p14:tracePt t="80035" x="4205288" y="2965450"/>
          <p14:tracePt t="80043" x="4146550" y="2974975"/>
          <p14:tracePt t="80050" x="4095750" y="2990850"/>
          <p14:tracePt t="80058" x="4070350" y="2990850"/>
          <p14:tracePt t="80065" x="4017963" y="3000375"/>
          <p14:tracePt t="80072" x="3992563" y="3000375"/>
          <p14:tracePt t="80079" x="3933825" y="3000375"/>
          <p14:tracePt t="80087" x="3883025" y="3000375"/>
          <p14:tracePt t="80094" x="3806825" y="3008313"/>
          <p14:tracePt t="80101" x="3729038" y="3016250"/>
          <p14:tracePt t="80109" x="3644900" y="3041650"/>
          <p14:tracePt t="80116" x="3568700" y="3051175"/>
          <p14:tracePt t="80123" x="3508375" y="3076575"/>
          <p14:tracePt t="80131" x="3475038" y="3084513"/>
          <p14:tracePt t="80138" x="3432175" y="3101975"/>
          <p14:tracePt t="80145" x="3373438" y="3101975"/>
          <p14:tracePt t="80153" x="3348038" y="3101975"/>
          <p14:tracePt t="80161" x="3287713" y="3101975"/>
          <p14:tracePt t="80168" x="3262313" y="3101975"/>
          <p14:tracePt t="80176" x="3194050" y="3101975"/>
          <p14:tracePt t="80183" x="3178175" y="3101975"/>
          <p14:tracePt t="80190" x="3109913" y="3094038"/>
          <p14:tracePt t="80197" x="3084513" y="3084513"/>
          <p14:tracePt t="80206" x="3024188" y="3051175"/>
          <p14:tracePt t="80212" x="2982913" y="3033713"/>
          <p14:tracePt t="80220" x="2955925" y="3025775"/>
          <p14:tracePt t="80226" x="2922588" y="3016250"/>
          <p14:tracePt t="80234" x="2879725" y="3008313"/>
          <p14:tracePt t="80241" x="2854325" y="3008313"/>
          <p14:tracePt t="80248" x="2838450" y="3008313"/>
          <p14:tracePt t="80256" x="2828925" y="3008313"/>
          <p14:tracePt t="80263" x="2803525" y="3008313"/>
          <p14:tracePt t="80270" x="2778125" y="3000375"/>
          <p14:tracePt t="80277" x="2770188" y="3000375"/>
          <p14:tracePt t="80284" x="2752725" y="2990850"/>
          <p14:tracePt t="80292" x="2727325" y="2974975"/>
          <p14:tracePt t="80299" x="2693988" y="2965450"/>
          <p14:tracePt t="80306" x="2684463" y="2957513"/>
          <p14:tracePt t="80313" x="2668588" y="2949575"/>
          <p14:tracePt t="80322" x="2651125" y="2940050"/>
          <p14:tracePt t="80328" x="2616200" y="2932113"/>
          <p14:tracePt t="80336" x="2608263" y="2922588"/>
          <p14:tracePt t="80343" x="2582863" y="2922588"/>
          <p14:tracePt t="80350" x="2549525" y="2914650"/>
          <p14:tracePt t="80358" x="2524125" y="2897188"/>
          <p14:tracePt t="80365" x="2463800" y="2897188"/>
          <p14:tracePt t="80372" x="2413000" y="2889250"/>
          <p14:tracePt t="80380" x="2395538" y="2881313"/>
          <p14:tracePt t="80387" x="2336800" y="2871788"/>
          <p14:tracePt t="80394" x="2319338" y="2863850"/>
          <p14:tracePt t="80402" x="2311400" y="2863850"/>
          <p14:tracePt t="80409" x="2293938" y="2863850"/>
          <p14:tracePt t="80416" x="2286000" y="2863850"/>
          <p14:tracePt t="80535" x="2286000" y="2855913"/>
          <p14:tracePt t="80587" x="2311400" y="2838450"/>
          <p14:tracePt t="80594" x="2344738" y="2820988"/>
          <p14:tracePt t="80603" x="2370138" y="2813050"/>
          <p14:tracePt t="80609" x="2420938" y="2805113"/>
          <p14:tracePt t="80616" x="2481263" y="2795588"/>
          <p14:tracePt t="80624" x="2506663" y="2787650"/>
          <p14:tracePt t="80631" x="2540000" y="2787650"/>
          <p14:tracePt t="80637" x="2557463" y="2787650"/>
          <p14:tracePt t="80644" x="2574925" y="2787650"/>
          <p14:tracePt t="80652" x="2590800" y="2787650"/>
          <p14:tracePt t="80659" x="2600325" y="2778125"/>
          <p14:tracePt t="80666" x="2616200" y="2778125"/>
          <p14:tracePt t="80673" x="2641600" y="2770188"/>
          <p14:tracePt t="80681" x="2659063" y="2762250"/>
          <p14:tracePt t="80689" x="2693988" y="2752725"/>
          <p14:tracePt t="80695" x="2752725" y="2752725"/>
          <p14:tracePt t="80703" x="2786063" y="2752725"/>
          <p14:tracePt t="80710" x="2838450" y="2744788"/>
          <p14:tracePt t="80717" x="2897188" y="2744788"/>
          <p14:tracePt t="80725" x="2930525" y="2744788"/>
          <p14:tracePt t="80733" x="2947988" y="2744788"/>
          <p14:tracePt t="80740" x="2973388" y="2744788"/>
          <p14:tracePt t="80747" x="2998788" y="2727325"/>
          <p14:tracePt t="80755" x="3008313" y="2727325"/>
          <p14:tracePt t="80762" x="3016250" y="2727325"/>
          <p14:tracePt t="80769" x="3049588" y="2719388"/>
          <p14:tracePt t="80776" x="3067050" y="2719388"/>
          <p14:tracePt t="80784" x="3092450" y="2711450"/>
          <p14:tracePt t="80791" x="3135313" y="2693988"/>
          <p14:tracePt t="80798" x="3152775" y="2686050"/>
          <p14:tracePt t="80806" x="3168650" y="2676525"/>
          <p14:tracePt t="80813" x="3194050" y="2651125"/>
          <p14:tracePt t="80821" x="3211513" y="2643188"/>
          <p14:tracePt t="80828" x="3219450" y="2633663"/>
          <p14:tracePt t="80835" x="3236913" y="2625725"/>
          <p14:tracePt t="80843" x="3244850" y="2625725"/>
          <p14:tracePt t="81362" x="3262313" y="2625725"/>
          <p14:tracePt t="81369" x="3279775" y="2625725"/>
          <p14:tracePt t="81377" x="3297238" y="2633663"/>
          <p14:tracePt t="81384" x="3313113" y="2643188"/>
          <p14:tracePt t="81392" x="3330575" y="2643188"/>
          <p14:tracePt t="81398" x="3355975" y="2651125"/>
          <p14:tracePt t="81405" x="3398838" y="2660650"/>
          <p14:tracePt t="81413" x="3441700" y="2660650"/>
          <p14:tracePt t="81419" x="3500438" y="2668588"/>
          <p14:tracePt t="81427" x="3543300" y="2676525"/>
          <p14:tracePt t="81434" x="3594100" y="2686050"/>
          <p14:tracePt t="81442" x="3619500" y="2701925"/>
          <p14:tracePt t="81449" x="3636963" y="2711450"/>
          <p14:tracePt t="81456" x="3662363" y="2711450"/>
          <p14:tracePt t="81464" x="3687763" y="2711450"/>
          <p14:tracePt t="81472" x="3695700" y="2711450"/>
          <p14:tracePt t="81478" x="3721100" y="2711450"/>
          <p14:tracePt t="81486" x="3756025" y="2711450"/>
          <p14:tracePt t="81493" x="3781425" y="2711450"/>
          <p14:tracePt t="81500" x="3832225" y="2711450"/>
          <p14:tracePt t="81507" x="3857625" y="2711450"/>
          <p14:tracePt t="81515" x="3908425" y="2693988"/>
          <p14:tracePt t="81522" x="3925888" y="2693988"/>
          <p14:tracePt t="81530" x="3959225" y="2686050"/>
          <p14:tracePt t="81537" x="3992563" y="2676525"/>
          <p14:tracePt t="81544" x="4010025" y="2676525"/>
          <p14:tracePt t="81551" x="4027488" y="2668588"/>
          <p14:tracePt t="81559" x="4044950" y="2668588"/>
          <p14:tracePt t="81566" x="4070350" y="2668588"/>
          <p14:tracePt t="81573" x="4086225" y="2660650"/>
          <p14:tracePt t="81581" x="4121150" y="2651125"/>
          <p14:tracePt t="81589" x="4154488" y="2651125"/>
          <p14:tracePt t="81595" x="4187825" y="2651125"/>
          <p14:tracePt t="81603" x="4214813" y="2651125"/>
          <p14:tracePt t="81610" x="4248150" y="2651125"/>
          <p14:tracePt t="81618" x="4281488" y="2651125"/>
          <p14:tracePt t="81625" x="4316413" y="2651125"/>
          <p14:tracePt t="81632" x="4341813" y="2651125"/>
          <p14:tracePt t="81639" x="4367213" y="2651125"/>
          <p14:tracePt t="81647" x="4410075" y="2651125"/>
          <p14:tracePt t="81654" x="4443413" y="2668588"/>
          <p14:tracePt t="81661" x="4494213" y="2676525"/>
          <p14:tracePt t="81668" x="4554538" y="2693988"/>
          <p14:tracePt t="81676" x="4613275" y="2711450"/>
          <p14:tracePt t="81683" x="4646613" y="2719388"/>
          <p14:tracePt t="81690" x="4689475" y="2719388"/>
          <p14:tracePt t="81698" x="4724400" y="2719388"/>
          <p14:tracePt t="81706" x="4732338" y="2719388"/>
          <p14:tracePt t="81712" x="4757738" y="2719388"/>
          <p14:tracePt t="81719" x="4765675" y="2719388"/>
          <p14:tracePt t="81734" x="4775200" y="2719388"/>
          <p14:tracePt t="81764" x="4791075" y="2719388"/>
          <p14:tracePt t="81786" x="4800600" y="2719388"/>
          <p14:tracePt t="81800" x="4818063" y="2719388"/>
          <p14:tracePt t="81816" x="4826000" y="2719388"/>
          <p14:tracePt t="81823" x="4833938" y="2719388"/>
          <p14:tracePt t="81859" x="4843463" y="2727325"/>
          <p14:tracePt t="81874" x="4843463" y="2736850"/>
          <p14:tracePt t="82130" x="4995863" y="2736850"/>
          <p14:tracePt t="82137" x="5233988" y="2744788"/>
          <p14:tracePt t="82144" x="5335588" y="2762250"/>
          <p14:tracePt t="82152" x="5599113" y="2795588"/>
          <p14:tracePt t="82159" x="5880100" y="2846388"/>
          <p14:tracePt t="82166" x="6007100" y="2906713"/>
          <p14:tracePt t="82172" x="6083300" y="2914650"/>
          <p14:tracePt t="82180" x="6235700" y="2914650"/>
          <p14:tracePt t="82189" x="6303963" y="2914650"/>
          <p14:tracePt t="82195" x="6364288" y="2914650"/>
          <p14:tracePt t="82202" x="6440488" y="2914650"/>
          <p14:tracePt t="82209" x="6456363" y="2914650"/>
          <p14:tracePt t="82216" x="6491288" y="2914650"/>
          <p14:tracePt t="82224" x="6524625" y="2906713"/>
          <p14:tracePt t="82231" x="6600825" y="2881313"/>
          <p14:tracePt t="82238" x="6694488" y="2881313"/>
          <p14:tracePt t="82245" x="6823075" y="2881313"/>
          <p14:tracePt t="82253" x="6924675" y="2897188"/>
          <p14:tracePt t="82260" x="6975475" y="2914650"/>
          <p14:tracePt t="82267" x="7018338" y="2940050"/>
          <p14:tracePt t="82275" x="7051675" y="2940050"/>
          <p14:tracePt t="82282" x="7077075" y="2940050"/>
          <p14:tracePt t="82289" x="7112000" y="2940050"/>
          <p14:tracePt t="82407" x="7112000" y="2932113"/>
          <p14:tracePt t="82415" x="7077075" y="2871788"/>
          <p14:tracePt t="82423" x="7069138" y="2863850"/>
          <p14:tracePt t="82430" x="7051675" y="2830513"/>
          <p14:tracePt t="82437" x="7026275" y="2778125"/>
          <p14:tracePt t="82444" x="7018338" y="2770188"/>
          <p14:tracePt t="82453" x="7018338" y="2762250"/>
          <p14:tracePt t="82509" x="7008813" y="2736850"/>
          <p14:tracePt t="82516" x="6958013" y="2625725"/>
          <p14:tracePt t="82524" x="6950075" y="2625725"/>
          <p14:tracePt t="82531" x="6942138" y="2592388"/>
          <p14:tracePt t="82538" x="6924675" y="2582863"/>
          <p14:tracePt t="82545" x="6899275" y="2574925"/>
          <p14:tracePt t="82553" x="6881813" y="2549525"/>
          <p14:tracePt t="82560" x="6864350" y="2541588"/>
          <p14:tracePt t="82574" x="6856413" y="2541588"/>
          <p14:tracePt t="82640" x="6848475" y="2541588"/>
          <p14:tracePt t="82649" x="6838950" y="2532063"/>
          <p14:tracePt t="82656" x="6780213" y="2498725"/>
          <p14:tracePt t="82664" x="6762750" y="2489200"/>
          <p14:tracePt t="82678" x="6729413" y="2473325"/>
          <p14:tracePt t="82685" x="6704013" y="2463800"/>
          <p14:tracePt t="82700" x="6694488" y="2463800"/>
          <p14:tracePt t="82706" x="6669088" y="2455863"/>
          <p14:tracePt t="82713" x="6661150" y="2455863"/>
          <p14:tracePt t="82721" x="6653213" y="2455863"/>
          <p14:tracePt t="82728" x="6643688" y="2455863"/>
          <p14:tracePt t="82735" x="6626225" y="2447925"/>
          <p14:tracePt t="82742" x="6618288" y="2447925"/>
          <p14:tracePt t="82749" x="6592888" y="2438400"/>
          <p14:tracePt t="82757" x="6584950" y="2438400"/>
          <p14:tracePt t="82764" x="6567488" y="2430463"/>
          <p14:tracePt t="82772" x="6559550" y="2430463"/>
          <p14:tracePt t="82779" x="6542088" y="2430463"/>
          <p14:tracePt t="82786" x="6516688" y="2422525"/>
          <p14:tracePt t="82794" x="6491288" y="2413000"/>
          <p14:tracePt t="82800" x="6465888" y="2397125"/>
          <p14:tracePt t="82808" x="6415088" y="2387600"/>
          <p14:tracePt t="82815" x="6397625" y="2379663"/>
          <p14:tracePt t="82823" x="6364288" y="2371725"/>
          <p14:tracePt t="82941" x="6372225" y="2362200"/>
          <p14:tracePt t="82957" x="6405563" y="2354263"/>
          <p14:tracePt t="82970" x="6430963" y="2354263"/>
          <p14:tracePt t="82977" x="6456363" y="2354263"/>
          <p14:tracePt t="83013" x="6465888" y="2344738"/>
          <p14:tracePt t="83020" x="6473825" y="2344738"/>
          <p14:tracePt t="83027" x="6499225" y="2344738"/>
          <p14:tracePt t="83035" x="6534150" y="2336800"/>
          <p14:tracePt t="83042" x="6550025" y="2336800"/>
          <p14:tracePt t="83049" x="6559550" y="2336800"/>
          <p14:tracePt t="83057" x="6584950" y="2336800"/>
          <p14:tracePt t="83064" x="6610350" y="2336800"/>
          <p14:tracePt t="83072" x="6626225" y="2344738"/>
          <p14:tracePt t="83079" x="6643688" y="2354263"/>
          <p14:tracePt t="83086" x="6661150" y="2362200"/>
          <p14:tracePt t="83093" x="6669088" y="2362200"/>
          <p14:tracePt t="83101" x="6678613" y="2362200"/>
          <p14:tracePt t="83145" x="6686550" y="2362200"/>
          <p14:tracePt t="83152" x="6711950" y="2362200"/>
          <p14:tracePt t="83159" x="6745288" y="2362200"/>
          <p14:tracePt t="83166" x="6780213" y="2362200"/>
          <p14:tracePt t="83174" x="6797675" y="2362200"/>
          <p14:tracePt t="83181" x="6831013" y="2362200"/>
          <p14:tracePt t="83188" x="6856413" y="2362200"/>
          <p14:tracePt t="83196" x="6864350" y="2371725"/>
          <p14:tracePt t="83203" x="6881813" y="2371725"/>
          <p14:tracePt t="83210" x="6889750" y="2371725"/>
          <p14:tracePt t="83219" x="6899275" y="2371725"/>
          <p14:tracePt t="83226" x="6907213" y="2371725"/>
          <p14:tracePt t="83234" x="6915150" y="2371725"/>
          <p14:tracePt t="83241" x="6924675" y="2371725"/>
          <p14:tracePt t="83270" x="6932613" y="2371725"/>
          <p14:tracePt t="83284" x="6942138" y="2371725"/>
          <p14:tracePt t="83291" x="6950075" y="2371725"/>
          <p14:tracePt t="83335" x="6958013" y="2371725"/>
          <p14:tracePt t="83401" x="6983413" y="2371725"/>
          <p14:tracePt t="83409" x="6992938" y="2371725"/>
          <p14:tracePt t="83416" x="7000875" y="2371725"/>
          <p14:tracePt t="83423" x="7018338" y="2371725"/>
          <p14:tracePt t="83445" x="7034213" y="2371725"/>
          <p14:tracePt t="83972" x="7051675" y="2371725"/>
          <p14:tracePt t="83979" x="7069138" y="2371725"/>
          <p14:tracePt t="83993" x="7085013" y="2371725"/>
          <p14:tracePt t="84000" x="7119938" y="2362200"/>
          <p14:tracePt t="84008" x="7127875" y="2362200"/>
          <p14:tracePt t="84015" x="7145338" y="2362200"/>
          <p14:tracePt t="84022" x="7162800" y="2362200"/>
          <p14:tracePt t="84030" x="7170738" y="2362200"/>
          <p14:tracePt t="84088" x="7213600" y="2354263"/>
          <p14:tracePt t="84096" x="7264400" y="2344738"/>
          <p14:tracePt t="84103" x="7281863" y="2344738"/>
          <p14:tracePt t="84111" x="7307263" y="2344738"/>
          <p14:tracePt t="84118" x="7340600" y="2344738"/>
          <p14:tracePt t="84126" x="7348538" y="2344738"/>
          <p14:tracePt t="84133" x="7366000" y="2344738"/>
          <p14:tracePt t="84147" x="7373938" y="2344738"/>
          <p14:tracePt t="84176" x="7391400" y="2344738"/>
          <p14:tracePt t="84183" x="7416800" y="2344738"/>
          <p14:tracePt t="84198" x="7442200" y="2344738"/>
          <p14:tracePt t="84208" x="7459663" y="2344738"/>
          <p14:tracePt t="84213" x="7493000" y="2344738"/>
          <p14:tracePt t="84220" x="7527925" y="2344738"/>
          <p14:tracePt t="84228" x="7586663" y="2344738"/>
          <p14:tracePt t="84234" x="7621588" y="2344738"/>
          <p14:tracePt t="84242" x="7662863" y="2344738"/>
          <p14:tracePt t="84249" x="7680325" y="2344738"/>
          <p14:tracePt t="84258" x="7715250" y="2344738"/>
          <p14:tracePt t="84264" x="7748588" y="2344738"/>
          <p14:tracePt t="84270" x="7756525" y="2344738"/>
          <p14:tracePt t="84277" x="7781925" y="2344738"/>
          <p14:tracePt t="84285" x="7807325" y="2344738"/>
          <p14:tracePt t="84292" x="7807325" y="2354263"/>
          <p14:tracePt t="84299" x="7824788" y="2354263"/>
          <p14:tracePt t="84307" x="7850188" y="2362200"/>
          <p14:tracePt t="84314" x="7893050" y="2379663"/>
          <p14:tracePt t="84322" x="7926388" y="2387600"/>
          <p14:tracePt t="84328" x="7969250" y="2397125"/>
          <p14:tracePt t="84336" x="8004175" y="2405063"/>
          <p14:tracePt t="84343" x="8029575" y="2413000"/>
          <p14:tracePt t="84351" x="8062913" y="2422525"/>
          <p14:tracePt t="84402" x="8080375" y="2422525"/>
          <p14:tracePt t="84409" x="8088313" y="2422525"/>
          <p14:tracePt t="84416" x="8105775" y="2422525"/>
          <p14:tracePt t="84424" x="8131175" y="2422525"/>
          <p14:tracePt t="84431" x="8139113" y="2422525"/>
          <p14:tracePt t="84439" x="8156575" y="2422525"/>
          <p14:tracePt t="84446" x="8164513" y="2422525"/>
          <p14:tracePt t="84453" x="8174038" y="2422525"/>
          <p14:tracePt t="84460" x="8199438" y="2422525"/>
          <p14:tracePt t="84468" x="8207375" y="2422525"/>
          <p14:tracePt t="84475" x="8232775" y="2413000"/>
          <p14:tracePt t="84482" x="8258175" y="2405063"/>
          <p14:tracePt t="84489" x="8301038" y="2397125"/>
          <p14:tracePt t="84497" x="8334375" y="2387600"/>
          <p14:tracePt t="84505" x="8394700" y="2387600"/>
          <p14:tracePt t="84511" x="8420100" y="2387600"/>
          <p14:tracePt t="84519" x="8478838" y="2387600"/>
          <p14:tracePt t="84526" x="8513763" y="2387600"/>
          <p14:tracePt t="84533" x="8521700" y="2387600"/>
          <p14:tracePt t="84541" x="8555038" y="2387600"/>
          <p14:tracePt t="84548" x="8564563" y="2387600"/>
          <p14:tracePt t="84555" x="8572500" y="2387600"/>
          <p14:tracePt t="84563" x="8580438" y="2387600"/>
          <p14:tracePt t="84570" x="8589963" y="2387600"/>
          <p14:tracePt t="84584" x="8605838" y="2387600"/>
          <p14:tracePt t="84599" x="8623300" y="2387600"/>
          <p14:tracePt t="84607" x="8640763" y="2387600"/>
          <p14:tracePt t="84614" x="8648700" y="2387600"/>
          <p14:tracePt t="84622" x="8674100" y="2387600"/>
          <p14:tracePt t="84628" x="8683625" y="2387600"/>
          <p14:tracePt t="84636" x="8709025" y="2387600"/>
          <p14:tracePt t="84643" x="8724900" y="2387600"/>
          <p14:tracePt t="84658" x="8750300" y="2387600"/>
          <p14:tracePt t="84672" x="8759825" y="2387600"/>
          <p14:tracePt t="84695" x="8777288" y="2379663"/>
          <p14:tracePt t="84702" x="8785225" y="2379663"/>
          <p14:tracePt t="84710" x="8810625" y="2379663"/>
          <p14:tracePt t="84717" x="8828088" y="2379663"/>
          <p14:tracePt t="84733" x="8843963" y="2379663"/>
          <p14:tracePt t="84740" x="8861425" y="2371725"/>
          <p14:tracePt t="84745" x="8861425" y="2362200"/>
          <p14:tracePt t="84752" x="8886825" y="2362200"/>
          <p14:tracePt t="84760" x="8894763" y="2362200"/>
          <p14:tracePt t="84767" x="8904288" y="2362200"/>
          <p14:tracePt t="84774" x="8921750" y="2354263"/>
          <p14:tracePt t="84789" x="8947150" y="2354263"/>
          <p14:tracePt t="84796" x="8955088" y="2354263"/>
          <p14:tracePt t="84804" x="8972550" y="2354263"/>
          <p14:tracePt t="84811" x="8980488" y="2354263"/>
          <p14:tracePt t="84818" x="8988425" y="2344738"/>
          <p14:tracePt t="84855" x="9031288" y="2344738"/>
          <p14:tracePt t="84862" x="9056688" y="2344738"/>
          <p14:tracePt t="84869" x="9082088" y="2344738"/>
          <p14:tracePt t="84877" x="9107488" y="2344738"/>
          <p14:tracePt t="84884" x="9124950" y="2344738"/>
          <p14:tracePt t="84891" x="9150350" y="2344738"/>
          <p14:tracePt t="84899" x="9175750" y="2344738"/>
          <p14:tracePt t="84906" x="9193213" y="2354263"/>
          <p14:tracePt t="84913" x="9209088" y="2354263"/>
          <p14:tracePt t="84922" x="9218613" y="2354263"/>
          <p14:tracePt t="84928" x="9244013" y="2354263"/>
          <p14:tracePt t="84935" x="9251950" y="2354263"/>
          <p14:tracePt t="84943" x="9261475" y="2354263"/>
          <p14:tracePt t="84950" x="9277350" y="2354263"/>
          <p14:tracePt t="84957" x="9294813" y="2354263"/>
          <p14:tracePt t="84976" x="9320213" y="2362200"/>
          <p14:tracePt t="84979" x="9328150" y="2362200"/>
          <p14:tracePt t="84986" x="9337675" y="2371725"/>
          <p14:tracePt t="84994" x="9353550" y="2371725"/>
          <p14:tracePt t="85008" x="9380538" y="2371725"/>
          <p14:tracePt t="85016" x="9380538" y="2379663"/>
          <p14:tracePt t="85091" x="9380538" y="2387600"/>
          <p14:tracePt t="85097" x="9380538" y="2397125"/>
          <p14:tracePt t="85112" x="9380538" y="2405063"/>
          <p14:tracePt t="85119" x="9371013" y="2413000"/>
          <p14:tracePt t="85126" x="9363075" y="2422525"/>
          <p14:tracePt t="85141" x="9345613" y="2447925"/>
          <p14:tracePt t="85148" x="9328150" y="2463800"/>
          <p14:tracePt t="85156" x="9312275" y="2473325"/>
          <p14:tracePt t="85163" x="9294813" y="2481263"/>
          <p14:tracePt t="85169" x="9269413" y="2498725"/>
          <p14:tracePt t="85177" x="9201150" y="2532063"/>
          <p14:tracePt t="85184" x="9142413" y="2549525"/>
          <p14:tracePt t="85191" x="9023350" y="2574925"/>
          <p14:tracePt t="85198" x="8947150" y="2600325"/>
          <p14:tracePt t="85207" x="8836025" y="2617788"/>
          <p14:tracePt t="85213" x="8810625" y="2643188"/>
          <p14:tracePt t="85220" x="8734425" y="2676525"/>
          <p14:tracePt t="85229" x="8658225" y="2693988"/>
          <p14:tracePt t="85235" x="8597900" y="2736850"/>
          <p14:tracePt t="85242" x="8504238" y="2762250"/>
          <p14:tracePt t="85250" x="8420100" y="2778125"/>
          <p14:tracePt t="85257" x="8343900" y="2805113"/>
          <p14:tracePt t="85264" x="8283575" y="2820988"/>
          <p14:tracePt t="85272" x="8215313" y="2820988"/>
          <p14:tracePt t="85278" x="8139113" y="2830513"/>
          <p14:tracePt t="85286" x="8020050" y="2855913"/>
          <p14:tracePt t="85293" x="7926388" y="2863850"/>
          <p14:tracePt t="85300" x="7850188" y="2881313"/>
          <p14:tracePt t="85308" x="7740650" y="2881313"/>
          <p14:tracePt t="85315" x="7662863" y="2881313"/>
          <p14:tracePt t="85322" x="7578725" y="2889250"/>
          <p14:tracePt t="85329" x="7467600" y="2914650"/>
          <p14:tracePt t="85337" x="7391400" y="2922588"/>
          <p14:tracePt t="85344" x="7315200" y="2940050"/>
          <p14:tracePt t="85351" x="7272338" y="2940050"/>
          <p14:tracePt t="85359" x="7239000" y="2957513"/>
          <p14:tracePt t="85366" x="7196138" y="2957513"/>
          <p14:tracePt t="85373" x="7119938" y="2957513"/>
          <p14:tracePt t="85381" x="7069138" y="2957513"/>
          <p14:tracePt t="85388" x="6992938" y="2957513"/>
          <p14:tracePt t="85395" x="6915150" y="2949575"/>
          <p14:tracePt t="85403" x="6831013" y="2940050"/>
          <p14:tracePt t="85410" x="6788150" y="2932113"/>
          <p14:tracePt t="85417" x="6729413" y="2914650"/>
          <p14:tracePt t="85425" x="6653213" y="2897188"/>
          <p14:tracePt t="85432" x="6575425" y="2889250"/>
          <p14:tracePt t="85439" x="6465888" y="2871788"/>
          <p14:tracePt t="85446" x="6397625" y="2871788"/>
          <p14:tracePt t="85455" x="6303963" y="2871788"/>
          <p14:tracePt t="85461" x="6245225" y="2846388"/>
          <p14:tracePt t="85468" x="6184900" y="2830513"/>
          <p14:tracePt t="85476" x="6116638" y="2830513"/>
          <p14:tracePt t="85483" x="5956300" y="2820988"/>
          <p14:tracePt t="85490" x="5888038" y="2820988"/>
          <p14:tracePt t="85498" x="5743575" y="2820988"/>
          <p14:tracePt t="85505" x="5726113" y="2813050"/>
          <p14:tracePt t="85512" x="5591175" y="2805113"/>
          <p14:tracePt t="85519" x="5446713" y="2805113"/>
          <p14:tracePt t="85527" x="5310188" y="2787650"/>
          <p14:tracePt t="85534" x="5191125" y="2770188"/>
          <p14:tracePt t="85541" x="5148263" y="2762250"/>
          <p14:tracePt t="85549" x="4953000" y="2693988"/>
          <p14:tracePt t="85557" x="4791075" y="2668588"/>
          <p14:tracePt t="85564" x="4656138" y="2668588"/>
          <p14:tracePt t="85572" x="4595813" y="2660650"/>
          <p14:tracePt t="85579" x="4519613" y="2633663"/>
          <p14:tracePt t="85586" x="4375150" y="2625725"/>
          <p14:tracePt t="85593" x="4240213" y="2625725"/>
          <p14:tracePt t="85600" x="4121150" y="2625725"/>
          <p14:tracePt t="85607" x="4060825" y="2625725"/>
          <p14:tracePt t="85615" x="4010025" y="2625725"/>
          <p14:tracePt t="85622" x="3925888" y="2625725"/>
          <p14:tracePt t="85630" x="3781425" y="2625725"/>
          <p14:tracePt t="85637" x="3703638" y="2633663"/>
          <p14:tracePt t="85644" x="3636963" y="2633663"/>
          <p14:tracePt t="85651" x="3594100" y="2643188"/>
          <p14:tracePt t="85659" x="3568700" y="2643188"/>
          <p14:tracePt t="85667" x="3533775" y="2643188"/>
          <p14:tracePt t="85674" x="3517900" y="2643188"/>
          <p14:tracePt t="85681" x="3457575" y="2643188"/>
          <p14:tracePt t="85689" x="3414713" y="2643188"/>
          <p14:tracePt t="85696" x="3338513" y="2651125"/>
          <p14:tracePt t="85703" x="3279775" y="2668588"/>
          <p14:tracePt t="85710" x="3194050" y="2676525"/>
          <p14:tracePt t="85718" x="3135313" y="2676525"/>
          <p14:tracePt t="85725" x="3117850" y="2676525"/>
          <p14:tracePt t="85733" x="3092450" y="2676525"/>
          <p14:tracePt t="85740" x="3067050" y="2676525"/>
          <p14:tracePt t="85748" x="3049588" y="2676525"/>
          <p14:tracePt t="85755" x="3024188" y="2676525"/>
          <p14:tracePt t="85762" x="3008313" y="2676525"/>
          <p14:tracePt t="85769" x="2990850" y="2676525"/>
          <p14:tracePt t="85777" x="2973388" y="2676525"/>
          <p14:tracePt t="85784" x="2955925" y="2676525"/>
          <p14:tracePt t="85792" x="2947988" y="2676525"/>
          <p14:tracePt t="86070" x="2897188" y="2668588"/>
          <p14:tracePt t="86078" x="2863850" y="2668588"/>
          <p14:tracePt t="86085" x="2846388" y="2651125"/>
          <p14:tracePt t="86092" x="2778125" y="2625725"/>
          <p14:tracePt t="86100" x="2701925" y="2582863"/>
          <p14:tracePt t="86107" x="2625725" y="2557463"/>
          <p14:tracePt t="86115" x="2549525" y="2541588"/>
          <p14:tracePt t="86123" x="2497138" y="2516188"/>
          <p14:tracePt t="86129" x="2471738" y="2516188"/>
          <p14:tracePt t="86136" x="2455863" y="2516188"/>
          <p14:tracePt t="86143" x="2430463" y="2506663"/>
          <p14:tracePt t="86151" x="2413000" y="2489200"/>
          <p14:tracePt t="86158" x="2395538" y="2489200"/>
          <p14:tracePt t="86164" x="2370138" y="2481263"/>
          <p14:tracePt t="86172" x="2344738" y="2473325"/>
          <p14:tracePt t="86179" x="2293938" y="2463800"/>
          <p14:tracePt t="86186" x="2251075" y="2463800"/>
          <p14:tracePt t="86193" x="2174875" y="2455863"/>
          <p14:tracePt t="86200" x="2098675" y="2447925"/>
          <p14:tracePt t="86208" x="2038350" y="2422525"/>
          <p14:tracePt t="86215" x="1979613" y="2413000"/>
          <p14:tracePt t="86223" x="1954213" y="2397125"/>
          <p14:tracePt t="86230" x="1920875" y="2379663"/>
          <p14:tracePt t="86238" x="1903413" y="2371725"/>
          <p14:tracePt t="86245" x="1878013" y="2371725"/>
          <p14:tracePt t="86252" x="1852613" y="2371725"/>
          <p14:tracePt t="86259" x="1827213" y="2371725"/>
          <p14:tracePt t="86267" x="1801813" y="2371725"/>
          <p14:tracePt t="86274" x="1776413" y="2371725"/>
          <p14:tracePt t="86282" x="1724025" y="2379663"/>
          <p14:tracePt t="86289" x="1698625" y="2387600"/>
          <p14:tracePt t="86296" x="1673225" y="2405063"/>
          <p14:tracePt t="86304" x="1647825" y="2413000"/>
          <p14:tracePt t="86318" x="1639888" y="2422525"/>
          <p14:tracePt t="86326" x="1631950" y="2422525"/>
          <p14:tracePt t="86377" x="1631950" y="2430463"/>
          <p14:tracePt t="86430" x="1631950" y="2438400"/>
          <p14:tracePt t="86436" x="1631950" y="2447925"/>
          <p14:tracePt t="86444" x="1665288" y="2489200"/>
          <p14:tracePt t="86451" x="1724025" y="2541588"/>
          <p14:tracePt t="86459" x="1749425" y="2600325"/>
          <p14:tracePt t="86466" x="1801813" y="2651125"/>
          <p14:tracePt t="86473" x="1827213" y="2676525"/>
          <p14:tracePt t="86480" x="1843088" y="2701925"/>
          <p14:tracePt t="86487" x="1852613" y="2719388"/>
          <p14:tracePt t="86538" x="1860550" y="2719388"/>
          <p14:tracePt t="86590" x="1885950" y="2736850"/>
          <p14:tracePt t="86598" x="1893888" y="2736850"/>
          <p14:tracePt t="86606" x="1893888" y="2744788"/>
          <p14:tracePt t="86620" x="1911350" y="2744788"/>
          <p14:tracePt t="86628" x="1920875" y="2744788"/>
          <p14:tracePt t="86641" x="1928813" y="2744788"/>
          <p14:tracePt t="86649" x="1946275" y="2744788"/>
          <p14:tracePt t="86656" x="1954213" y="2744788"/>
          <p14:tracePt t="86663" x="1962150" y="2744788"/>
          <p14:tracePt t="86670" x="1971675" y="2744788"/>
          <p14:tracePt t="86677" x="1979613" y="2744788"/>
          <p14:tracePt t="86707" x="1987550" y="2744788"/>
          <p14:tracePt t="86766" x="2030413" y="2744788"/>
          <p14:tracePt t="86774" x="2047875" y="2744788"/>
          <p14:tracePt t="86783" x="2065338" y="2744788"/>
          <p14:tracePt t="86790" x="2106613" y="2736850"/>
          <p14:tracePt t="86796" x="2124075" y="2727325"/>
          <p14:tracePt t="86803" x="2149475" y="2719388"/>
          <p14:tracePt t="86810" x="2182813" y="2711450"/>
          <p14:tracePt t="86818" x="2192338" y="2711450"/>
          <p14:tracePt t="86840" x="2200275" y="2701925"/>
          <p14:tracePt t="86869" x="2235200" y="2693988"/>
          <p14:tracePt t="86876" x="2251075" y="2693988"/>
          <p14:tracePt t="86883" x="2276475" y="2693988"/>
          <p14:tracePt t="86890" x="2286000" y="2693988"/>
          <p14:tracePt t="86897" x="2319338" y="2693988"/>
          <p14:tracePt t="86906" x="2344738" y="2693988"/>
          <p14:tracePt t="86911" x="2379663" y="2693988"/>
          <p14:tracePt t="86918" x="2420938" y="2686050"/>
          <p14:tracePt t="86926" x="2438400" y="2686050"/>
          <p14:tracePt t="86933" x="2446338" y="2686050"/>
          <p14:tracePt t="86941" x="2455863" y="2686050"/>
          <p14:tracePt t="86992" x="2463800" y="2686050"/>
          <p14:tracePt t="86999" x="2506663" y="2676525"/>
          <p14:tracePt t="87007" x="2532063" y="2676525"/>
          <p14:tracePt t="87014" x="2565400" y="2676525"/>
          <p14:tracePt t="87022" x="2582863" y="2676525"/>
          <p14:tracePt t="87029" x="2608263" y="2676525"/>
          <p14:tracePt t="87036" x="2633663" y="2676525"/>
          <p14:tracePt t="87043" x="2641600" y="2676525"/>
          <p14:tracePt t="87050" x="2651125" y="2676525"/>
          <p14:tracePt t="87058" x="2659063" y="2676525"/>
          <p14:tracePt t="87065" x="2668588" y="2676525"/>
          <p14:tracePt t="87073" x="2684463" y="2676525"/>
          <p14:tracePt t="87080" x="2693988" y="2668588"/>
          <p14:tracePt t="87089" x="2719388" y="2660650"/>
          <p14:tracePt t="87094" x="2744788" y="2651125"/>
          <p14:tracePt t="87102" x="2778125" y="2651125"/>
          <p14:tracePt t="87109" x="2820988" y="2643188"/>
          <p14:tracePt t="87117" x="2879725" y="2633663"/>
          <p14:tracePt t="87124" x="2922588" y="2633663"/>
          <p14:tracePt t="87131" x="2965450" y="2633663"/>
          <p14:tracePt t="87139" x="2998788" y="2633663"/>
          <p14:tracePt t="87146" x="3016250" y="2633663"/>
          <p14:tracePt t="87153" x="3033713" y="2633663"/>
          <p14:tracePt t="87160" x="3059113" y="2633663"/>
          <p14:tracePt t="87168" x="3067050" y="2633663"/>
          <p14:tracePt t="87175" x="3100388" y="2633663"/>
          <p14:tracePt t="87182" x="3127375" y="2633663"/>
          <p14:tracePt t="87190" x="3152775" y="2625725"/>
          <p14:tracePt t="87197" x="3203575" y="2625725"/>
          <p14:tracePt t="87206" x="3244850" y="2625725"/>
          <p14:tracePt t="87212" x="3322638" y="2625725"/>
          <p14:tracePt t="87219" x="3363913" y="2625725"/>
          <p14:tracePt t="87226" x="3414713" y="2625725"/>
          <p14:tracePt t="87234" x="3449638" y="2625725"/>
          <p14:tracePt t="87241" x="3492500" y="2625725"/>
          <p14:tracePt t="87248" x="3525838" y="2633663"/>
          <p14:tracePt t="87256" x="3602038" y="2633663"/>
          <p14:tracePt t="87263" x="3670300" y="2633663"/>
          <p14:tracePt t="87270" x="3729038" y="2633663"/>
          <p14:tracePt t="87277" x="3789363" y="2651125"/>
          <p14:tracePt t="87285" x="3857625" y="2651125"/>
          <p14:tracePt t="87292" x="3890963" y="2651125"/>
          <p14:tracePt t="87299" x="3925888" y="2660650"/>
          <p14:tracePt t="87307" x="3959225" y="2660650"/>
          <p14:tracePt t="87314" x="3984625" y="2660650"/>
          <p14:tracePt t="87322" x="4027488" y="2660650"/>
          <p14:tracePt t="87329" x="4060825" y="2660650"/>
          <p14:tracePt t="87336" x="4103688" y="2660650"/>
          <p14:tracePt t="87343" x="4154488" y="2676525"/>
          <p14:tracePt t="87350" x="4205288" y="2676525"/>
          <p14:tracePt t="87359" x="4240213" y="2686050"/>
          <p14:tracePt t="87366" x="4291013" y="2693988"/>
          <p14:tracePt t="87374" x="4306888" y="2693988"/>
          <p14:tracePt t="87381" x="4332288" y="2693988"/>
          <p14:tracePt t="87390" x="4349750" y="2693988"/>
          <p14:tracePt t="87396" x="4375150" y="2693988"/>
          <p14:tracePt t="87403" x="4392613" y="2693988"/>
          <p14:tracePt t="87410" x="4418013" y="2693988"/>
          <p14:tracePt t="87416" x="4443413" y="2693988"/>
          <p14:tracePt t="87424" x="4468813" y="2693988"/>
          <p14:tracePt t="87431" x="4494213" y="2693988"/>
          <p14:tracePt t="87439" x="4545013" y="2693988"/>
          <p14:tracePt t="87445" x="4570413" y="2693988"/>
          <p14:tracePt t="87453" x="4613275" y="2693988"/>
          <p14:tracePt t="87460" x="4638675" y="2693988"/>
          <p14:tracePt t="87468" x="4664075" y="2693988"/>
          <p14:tracePt t="87475" x="4689475" y="2693988"/>
          <p14:tracePt t="87483" x="4699000" y="2693988"/>
          <p14:tracePt t="87490" x="4714875" y="2693988"/>
          <p14:tracePt t="87497" x="4732338" y="2693988"/>
          <p14:tracePt t="87512" x="4749800" y="2693988"/>
          <p14:tracePt t="87520" x="4757738" y="2693988"/>
          <p14:tracePt t="87527" x="4775200" y="2693988"/>
          <p14:tracePt t="87535" x="4791075" y="2693988"/>
          <p14:tracePt t="87542" x="4818063" y="2701925"/>
          <p14:tracePt t="87549" x="4843463" y="2701925"/>
          <p14:tracePt t="87557" x="4868863" y="2701925"/>
          <p14:tracePt t="87564" x="4876800" y="2701925"/>
          <p14:tracePt t="87578" x="4884738" y="2701925"/>
          <p14:tracePt t="88075" x="4927600" y="2693988"/>
          <p14:tracePt t="88083" x="5089525" y="2668588"/>
          <p14:tracePt t="88090" x="5157788" y="2668588"/>
          <p14:tracePt t="88097" x="5310188" y="2651125"/>
          <p14:tracePt t="88105" x="5343525" y="2651125"/>
          <p14:tracePt t="88111" x="5378450" y="2651125"/>
          <p14:tracePt t="88118" x="5421313" y="2651125"/>
          <p14:tracePt t="88126" x="5480050" y="2651125"/>
          <p14:tracePt t="88133" x="5548313" y="2651125"/>
          <p14:tracePt t="88140" x="5624513" y="2643188"/>
          <p14:tracePt t="88147" x="5683250" y="2633663"/>
          <p14:tracePt t="88156" x="5743575" y="2633663"/>
          <p14:tracePt t="88162" x="5786438" y="2633663"/>
          <p14:tracePt t="88169" x="5819775" y="2633663"/>
          <p14:tracePt t="88177" x="5845175" y="2625725"/>
          <p14:tracePt t="88184" x="5895975" y="2625725"/>
          <p14:tracePt t="88191" x="5921375" y="2625725"/>
          <p14:tracePt t="88198" x="5989638" y="2608263"/>
          <p14:tracePt t="88206" x="6024563" y="2608263"/>
          <p14:tracePt t="88213" x="6075363" y="2600325"/>
          <p14:tracePt t="88221" x="6100763" y="2592388"/>
          <p14:tracePt t="88228" x="6134100" y="2582863"/>
          <p14:tracePt t="88235" x="6167438" y="2574925"/>
          <p14:tracePt t="88243" x="6194425" y="2566988"/>
          <p14:tracePt t="88250" x="6202363" y="2566988"/>
          <p14:tracePt t="88257" x="6235700" y="2549525"/>
          <p14:tracePt t="88265" x="6253163" y="2541588"/>
          <p14:tracePt t="88272" x="6278563" y="2532063"/>
          <p14:tracePt t="88279" x="6321425" y="2516188"/>
          <p14:tracePt t="88286" x="6346825" y="2506663"/>
          <p14:tracePt t="88294" x="6380163" y="2498725"/>
          <p14:tracePt t="88301" x="6405563" y="2489200"/>
          <p14:tracePt t="88308" x="6440488" y="2481263"/>
          <p14:tracePt t="88316" x="6483350" y="2481263"/>
          <p14:tracePt t="88323" x="6516688" y="2473325"/>
          <p14:tracePt t="88330" x="6542088" y="2473325"/>
          <p14:tracePt t="88337" x="6567488" y="2473325"/>
          <p14:tracePt t="88345" x="6575425" y="2463800"/>
          <p14:tracePt t="88352" x="6584950" y="2463800"/>
          <p14:tracePt t="88359" x="6592888" y="2455863"/>
          <p14:tracePt t="88367" x="6600825" y="2455863"/>
          <p14:tracePt t="88374" x="6610350" y="2438400"/>
          <p14:tracePt t="88382" x="6618288" y="2438400"/>
          <p14:tracePt t="88389" x="6626225" y="2438400"/>
          <p14:tracePt t="88395" x="6635750" y="2438400"/>
          <p14:tracePt t="88403" x="6643688" y="2438400"/>
          <p14:tracePt t="88410" x="6653213" y="2430463"/>
          <p14:tracePt t="88418" x="6661150" y="2430463"/>
          <p14:tracePt t="88425" x="6678613" y="2430463"/>
          <p14:tracePt t="88432" x="6694488" y="2430463"/>
          <p14:tracePt t="88440" x="6711950" y="2430463"/>
          <p14:tracePt t="88447" x="6719888" y="2430463"/>
          <p14:tracePt t="88456" x="6737350" y="2422525"/>
          <p14:tracePt t="88462" x="6770688" y="2422525"/>
          <p14:tracePt t="88470" x="6788150" y="2422525"/>
          <p14:tracePt t="88477" x="6797675" y="2422525"/>
          <p14:tracePt t="88484" x="6805613" y="2422525"/>
          <p14:tracePt t="88491" x="6813550" y="2422525"/>
          <p14:tracePt t="88566" x="6813550" y="2430463"/>
          <p14:tracePt t="88573" x="6797675" y="2430463"/>
          <p14:tracePt t="88923" x="6823075" y="2430463"/>
          <p14:tracePt t="88931" x="6924675" y="2430463"/>
          <p14:tracePt t="88938" x="6992938" y="2430463"/>
          <p14:tracePt t="88945" x="7051675" y="2422525"/>
          <p14:tracePt t="88952" x="7094538" y="2422525"/>
          <p14:tracePt t="88960" x="7119938" y="2422525"/>
          <p14:tracePt t="88972" x="7127875" y="2422525"/>
          <p14:tracePt t="89010" x="7145338" y="2422525"/>
          <p14:tracePt t="89018" x="7178675" y="2422525"/>
          <p14:tracePt t="89025" x="7204075" y="2422525"/>
          <p14:tracePt t="89032" x="7213600" y="2422525"/>
          <p14:tracePt t="89040" x="7246938" y="2422525"/>
          <p14:tracePt t="89047" x="7281863" y="2422525"/>
          <p14:tracePt t="89056" x="7289800" y="2422525"/>
          <p14:tracePt t="89061" x="7323138" y="2422525"/>
          <p14:tracePt t="89069" x="7332663" y="2422525"/>
          <p14:tracePt t="89076" x="7340600" y="2422525"/>
          <p14:tracePt t="89120" x="7366000" y="2422525"/>
          <p14:tracePt t="89128" x="7408863" y="2413000"/>
          <p14:tracePt t="89136" x="7451725" y="2405063"/>
          <p14:tracePt t="89143" x="7502525" y="2405063"/>
          <p14:tracePt t="89150" x="7518400" y="2405063"/>
          <p14:tracePt t="89158" x="7545388" y="2405063"/>
          <p14:tracePt t="89165" x="7570788" y="2405063"/>
          <p14:tracePt t="89173" x="7578725" y="2405063"/>
          <p14:tracePt t="89180" x="7596188" y="2405063"/>
          <p14:tracePt t="89187" x="7604125" y="2405063"/>
          <p14:tracePt t="89194" x="7637463" y="2397125"/>
          <p14:tracePt t="89201" x="7654925" y="2397125"/>
          <p14:tracePt t="89209" x="7697788" y="2387600"/>
          <p14:tracePt t="89216" x="7740650" y="2387600"/>
          <p14:tracePt t="89224" x="7791450" y="2379663"/>
          <p14:tracePt t="89232" x="7842250" y="2379663"/>
          <p14:tracePt t="89239" x="7893050" y="2371725"/>
          <p14:tracePt t="89245" x="7935913" y="2371725"/>
          <p14:tracePt t="89253" x="7969250" y="2371725"/>
          <p14:tracePt t="89261" x="7994650" y="2371725"/>
          <p14:tracePt t="89268" x="8020050" y="2371725"/>
          <p14:tracePt t="89274" x="8045450" y="2371725"/>
          <p14:tracePt t="89281" x="8070850" y="2371725"/>
          <p14:tracePt t="89288" x="8096250" y="2362200"/>
          <p14:tracePt t="89295" x="8121650" y="2344738"/>
          <p14:tracePt t="89302" x="8139113" y="2344738"/>
          <p14:tracePt t="89311" x="8164513" y="2336800"/>
          <p14:tracePt t="89317" x="8189913" y="2336800"/>
          <p14:tracePt t="89325" x="8215313" y="2336800"/>
          <p14:tracePt t="89332" x="8240713" y="2336800"/>
          <p14:tracePt t="89339" x="8275638" y="2336800"/>
          <p14:tracePt t="89347" x="8308975" y="2336800"/>
          <p14:tracePt t="89355" x="8334375" y="2336800"/>
          <p14:tracePt t="89361" x="8359775" y="2354263"/>
          <p14:tracePt t="89369" x="8385175" y="2362200"/>
          <p14:tracePt t="89376" x="8410575" y="2371725"/>
          <p14:tracePt t="89383" x="8435975" y="2379663"/>
          <p14:tracePt t="89391" x="8445500" y="2379663"/>
          <p14:tracePt t="89398" x="8470900" y="2379663"/>
          <p14:tracePt t="89406" x="8470900" y="2387600"/>
          <p14:tracePt t="89413" x="8478838" y="2387600"/>
          <p14:tracePt t="89427" x="8488363" y="2387600"/>
          <p14:tracePt t="89434" x="8496300" y="2387600"/>
          <p14:tracePt t="89456" x="8504238" y="2387600"/>
          <p14:tracePt t="89464" x="8539163" y="2387600"/>
          <p14:tracePt t="89472" x="8564563" y="2387600"/>
          <p14:tracePt t="89479" x="8589963" y="2387600"/>
          <p14:tracePt t="89486" x="8615363" y="2387600"/>
          <p14:tracePt t="89493" x="8640763" y="2387600"/>
          <p14:tracePt t="89500" x="8658225" y="2387600"/>
          <p14:tracePt t="89508" x="8666163" y="2387600"/>
          <p14:tracePt t="89515" x="8691563" y="2387600"/>
          <p14:tracePt t="89522" x="8699500" y="2387600"/>
          <p14:tracePt t="89530" x="8709025" y="2387600"/>
          <p14:tracePt t="89537" x="8716963" y="2387600"/>
          <p14:tracePt t="89544" x="8724900" y="2387600"/>
          <p14:tracePt t="89559" x="8734425" y="2379663"/>
          <p14:tracePt t="89567" x="8750300" y="2371725"/>
          <p14:tracePt t="89580" x="8767763" y="2354263"/>
          <p14:tracePt t="89589" x="8777288" y="2344738"/>
          <p14:tracePt t="89595" x="8785225" y="2344738"/>
          <p14:tracePt t="89603" x="8802688" y="2336800"/>
          <p14:tracePt t="89611" x="8818563" y="2336800"/>
          <p14:tracePt t="89617" x="8828088" y="2328863"/>
          <p14:tracePt t="89625" x="8843963" y="2328863"/>
          <p14:tracePt t="89632" x="8853488" y="2328863"/>
          <p14:tracePt t="89639" x="8869363" y="2319338"/>
          <p14:tracePt t="89647" x="8894763" y="2319338"/>
          <p14:tracePt t="89655" x="8921750" y="2311400"/>
          <p14:tracePt t="89661" x="8937625" y="2311400"/>
          <p14:tracePt t="89669" x="8963025" y="2311400"/>
          <p14:tracePt t="89676" x="8980488" y="2311400"/>
          <p14:tracePt t="89683" x="8988425" y="2311400"/>
          <p14:tracePt t="89691" x="8997950" y="2311400"/>
          <p14:tracePt t="89698" x="9005888" y="2311400"/>
          <p14:tracePt t="89743" x="9013825" y="2311400"/>
          <p14:tracePt t="89750" x="9023350" y="2311400"/>
          <p14:tracePt t="89757" x="9031288" y="2311400"/>
          <p14:tracePt t="89765" x="9039225" y="2311400"/>
          <p14:tracePt t="89779" x="9048750" y="2311400"/>
          <p14:tracePt t="89794" x="9056688" y="2311400"/>
          <p14:tracePt t="89802" x="9064625" y="2311400"/>
          <p14:tracePt t="93176" x="9031288" y="2328863"/>
          <p14:tracePt t="93183" x="8997950" y="2328863"/>
          <p14:tracePt t="93191" x="8937625" y="2344738"/>
          <p14:tracePt t="93198" x="8921750" y="2354263"/>
          <p14:tracePt t="93206" x="8861425" y="2362200"/>
          <p14:tracePt t="93212" x="8836025" y="2371725"/>
          <p14:tracePt t="93220" x="8810625" y="2379663"/>
          <p14:tracePt t="93227" x="8759825" y="2413000"/>
          <p14:tracePt t="93234" x="8683625" y="2422525"/>
          <p14:tracePt t="93241" x="8615363" y="2422525"/>
          <p14:tracePt t="93249" x="8496300" y="2422525"/>
          <p14:tracePt t="93256" x="8428038" y="2430463"/>
          <p14:tracePt t="93263" x="8343900" y="2447925"/>
          <p14:tracePt t="93270" x="8283575" y="2447925"/>
          <p14:tracePt t="93277" x="8207375" y="2455863"/>
          <p14:tracePt t="93285" x="8096250" y="2455863"/>
          <p14:tracePt t="93292" x="7986713" y="2463800"/>
          <p14:tracePt t="93299" x="7910513" y="2473325"/>
          <p14:tracePt t="93307" x="7832725" y="2489200"/>
          <p14:tracePt t="93314" x="7816850" y="2498725"/>
          <p14:tracePt t="93321" x="7791450" y="2498725"/>
          <p14:tracePt t="93329" x="7766050" y="2498725"/>
          <p14:tracePt t="93336" x="7748588" y="2498725"/>
          <p14:tracePt t="93343" x="7731125" y="2498725"/>
          <p14:tracePt t="93351" x="7705725" y="2498725"/>
          <p14:tracePt t="93358" x="7672388" y="2506663"/>
          <p14:tracePt t="93365" x="7586663" y="2506663"/>
          <p14:tracePt t="93373" x="7535863" y="2506663"/>
          <p14:tracePt t="93380" x="7477125" y="2506663"/>
          <p14:tracePt t="93389" x="7426325" y="2524125"/>
          <p14:tracePt t="93396" x="7400925" y="2524125"/>
          <p14:tracePt t="93403" x="7373938" y="2524125"/>
          <p14:tracePt t="93411" x="7323138" y="2524125"/>
          <p14:tracePt t="93417" x="7297738" y="2524125"/>
          <p14:tracePt t="93425" x="7256463" y="2516188"/>
          <p14:tracePt t="93432" x="7221538" y="2516188"/>
          <p14:tracePt t="93439" x="7170738" y="2516188"/>
          <p14:tracePt t="93446" x="7137400" y="2516188"/>
          <p14:tracePt t="93454" x="7094538" y="2516188"/>
          <p14:tracePt t="93461" x="7059613" y="2516188"/>
          <p14:tracePt t="93469" x="7043738" y="2516188"/>
          <p14:tracePt t="93476" x="7018338" y="2516188"/>
          <p14:tracePt t="93483" x="6983413" y="2516188"/>
          <p14:tracePt t="93491" x="6967538" y="2516188"/>
          <p14:tracePt t="93497" x="6907213" y="2516188"/>
          <p14:tracePt t="93506" x="6848475" y="2516188"/>
          <p14:tracePt t="93512" x="6762750" y="2516188"/>
          <p14:tracePt t="93520" x="6653213" y="2532063"/>
          <p14:tracePt t="93527" x="6575425" y="2541588"/>
          <p14:tracePt t="93534" x="6534150" y="2549525"/>
          <p14:tracePt t="93542" x="6508750" y="2549525"/>
          <p14:tracePt t="93549" x="6483350" y="2549525"/>
          <p14:tracePt t="93557" x="6456363" y="2549525"/>
          <p14:tracePt t="93564" x="6430963" y="2549525"/>
          <p14:tracePt t="93571" x="6364288" y="2549525"/>
          <p14:tracePt t="93578" x="6303963" y="2557463"/>
          <p14:tracePt t="93585" x="6235700" y="2557463"/>
          <p14:tracePt t="93593" x="6151563" y="2566988"/>
          <p14:tracePt t="93600" x="6075363" y="2566988"/>
          <p14:tracePt t="93608" x="6057900" y="2566988"/>
          <p14:tracePt t="93615" x="5997575" y="2566988"/>
          <p14:tracePt t="93622" x="5956300" y="2566988"/>
          <p14:tracePt t="93630" x="5870575" y="2566988"/>
          <p14:tracePt t="93637" x="5761038" y="2566988"/>
          <p14:tracePt t="93644" x="5692775" y="2566988"/>
          <p14:tracePt t="93652" x="5632450" y="2582863"/>
          <p14:tracePt t="93672" x="5548313" y="2582863"/>
          <p14:tracePt t="93675" x="5480050" y="2582863"/>
          <p14:tracePt t="93681" x="5394325" y="2600325"/>
          <p14:tracePt t="93689" x="5284788" y="2625725"/>
          <p14:tracePt t="93696" x="5208588" y="2625725"/>
          <p14:tracePt t="93703" x="5132388" y="2643188"/>
          <p14:tracePt t="93711" x="5072063" y="2660650"/>
          <p14:tracePt t="93718" x="5054600" y="2668588"/>
          <p14:tracePt t="93725" x="5029200" y="2668588"/>
          <p14:tracePt t="93733" x="4995863" y="2668588"/>
          <p14:tracePt t="93740" x="4953000" y="2668588"/>
          <p14:tracePt t="93747" x="4894263" y="2686050"/>
          <p14:tracePt t="93755" x="4843463" y="2711450"/>
          <p14:tracePt t="93762" x="4808538" y="2719388"/>
          <p14:tracePt t="93769" x="4765675" y="2719388"/>
          <p14:tracePt t="94092" x="4714875" y="2719388"/>
          <p14:tracePt t="94100" x="4699000" y="2727325"/>
          <p14:tracePt t="94107" x="4630738" y="2762250"/>
          <p14:tracePt t="94114" x="4605338" y="2770188"/>
          <p14:tracePt t="94121" x="4570413" y="2778125"/>
          <p14:tracePt t="94129" x="4554538" y="2778125"/>
          <p14:tracePt t="94136" x="4545013" y="2778125"/>
          <p14:tracePt t="94143" x="4529138" y="2795588"/>
          <p14:tracePt t="94150" x="4494213" y="2805113"/>
          <p14:tracePt t="94158" x="4476750" y="2805113"/>
          <p14:tracePt t="94165" x="4451350" y="2813050"/>
          <p14:tracePt t="94172" x="4384675" y="2820988"/>
          <p14:tracePt t="94179" x="4324350" y="2830513"/>
          <p14:tracePt t="94186" x="4298950" y="2838450"/>
          <p14:tracePt t="94194" x="4281488" y="2838450"/>
          <p14:tracePt t="94201" x="4222750" y="2846388"/>
          <p14:tracePt t="94208" x="4197350" y="2846388"/>
          <p14:tracePt t="94216" x="4187825" y="2855913"/>
          <p14:tracePt t="94223" x="4162425" y="2855913"/>
          <p14:tracePt t="94230" x="4146550" y="2855913"/>
          <p14:tracePt t="94237" x="4137025" y="2863850"/>
          <p14:tracePt t="94244" x="4111625" y="2881313"/>
          <p14:tracePt t="94251" x="4078288" y="2881313"/>
          <p14:tracePt t="94259" x="4052888" y="2889250"/>
          <p14:tracePt t="94266" x="4035425" y="2897188"/>
          <p14:tracePt t="94274" x="3976688" y="2897188"/>
          <p14:tracePt t="94281" x="3959225" y="2906713"/>
          <p14:tracePt t="94288" x="3900488" y="2914650"/>
          <p14:tracePt t="94296" x="3873500" y="2922588"/>
          <p14:tracePt t="94303" x="3857625" y="2922588"/>
          <p14:tracePt t="94310" x="3822700" y="2932113"/>
          <p14:tracePt t="94317" x="3806825" y="2932113"/>
          <p14:tracePt t="94325" x="3797300" y="2940050"/>
          <p14:tracePt t="94332" x="3763963" y="2940050"/>
          <p14:tracePt t="94339" x="3756025" y="2940050"/>
          <p14:tracePt t="94347" x="3746500" y="2940050"/>
          <p14:tracePt t="94355" x="3729038" y="2949575"/>
          <p14:tracePt t="94362" x="3713163" y="2965450"/>
          <p14:tracePt t="94369" x="3678238" y="2974975"/>
          <p14:tracePt t="94377" x="3662363" y="2982913"/>
          <p14:tracePt t="94384" x="3636963" y="2990850"/>
          <p14:tracePt t="94392" x="3568700" y="3008313"/>
          <p14:tracePt t="94399" x="3525838" y="3016250"/>
          <p14:tracePt t="94406" x="3492500" y="3025775"/>
          <p14:tracePt t="94413" x="3398838" y="3067050"/>
          <p14:tracePt t="94422" x="3373438" y="3076575"/>
          <p14:tracePt t="94428" x="3355975" y="3094038"/>
          <p14:tracePt t="94435" x="3322638" y="3109913"/>
          <p14:tracePt t="94443" x="3254375" y="3152775"/>
          <p14:tracePt t="94450" x="3194050" y="3160713"/>
          <p14:tracePt t="94457" x="3135313" y="3170238"/>
          <p14:tracePt t="94465" x="3059113" y="3186113"/>
          <p14:tracePt t="94472" x="2990850" y="3195638"/>
          <p14:tracePt t="94479" x="2965450" y="3195638"/>
          <p14:tracePt t="94486" x="2914650" y="3203575"/>
          <p14:tracePt t="94494" x="2897188" y="3203575"/>
          <p14:tracePt t="94501" x="2879725" y="3211513"/>
          <p14:tracePt t="94509" x="2871788" y="3211513"/>
          <p14:tracePt t="94516" x="2846388" y="3211513"/>
          <p14:tracePt t="94523" x="2820988" y="3211513"/>
          <p14:tracePt t="94531" x="2811463" y="3211513"/>
          <p14:tracePt t="94538" x="2786063" y="3211513"/>
          <p14:tracePt t="94545" x="2752725" y="3211513"/>
          <p14:tracePt t="94552" x="2735263" y="3211513"/>
          <p14:tracePt t="94560" x="2719388" y="3221038"/>
          <p14:tracePt t="94567" x="2684463" y="3211513"/>
          <p14:tracePt t="94853" x="2641600" y="3203575"/>
          <p14:tracePt t="94861" x="2565400" y="3203575"/>
          <p14:tracePt t="94868" x="2506663" y="3203575"/>
          <p14:tracePt t="94875" x="2438400" y="3203575"/>
          <p14:tracePt t="94883" x="2362200" y="3186113"/>
          <p14:tracePt t="94889" x="2319338" y="3186113"/>
          <p14:tracePt t="94896" x="2286000" y="3178175"/>
          <p14:tracePt t="94904" x="2268538" y="3170238"/>
          <p14:tracePt t="94911" x="2217738" y="3160713"/>
          <p14:tracePt t="94918" x="2192338" y="3152775"/>
          <p14:tracePt t="94926" x="2141538" y="3152775"/>
          <p14:tracePt t="94933" x="2116138" y="3152775"/>
          <p14:tracePt t="94941" x="2090738" y="3152775"/>
          <p14:tracePt t="94948" x="2065338" y="3152775"/>
          <p14:tracePt t="94956" x="2038350" y="3152775"/>
          <p14:tracePt t="94963" x="2012950" y="3144838"/>
          <p14:tracePt t="94976" x="1987550" y="3144838"/>
          <p14:tracePt t="94978" x="1954213" y="3127375"/>
          <p14:tracePt t="94985" x="1928813" y="3127375"/>
          <p14:tracePt t="94992" x="1911350" y="3127375"/>
          <p14:tracePt t="94999" x="1893888" y="3119438"/>
          <p14:tracePt t="95006" x="1868488" y="3109913"/>
          <p14:tracePt t="95013" x="1860550" y="3101975"/>
          <p14:tracePt t="95020" x="1835150" y="3094038"/>
          <p14:tracePt t="95028" x="1801813" y="3084513"/>
          <p14:tracePt t="95035" x="1784350" y="3084513"/>
          <p14:tracePt t="95043" x="1776413" y="3084513"/>
          <p14:tracePt t="95050" x="1749425" y="3076575"/>
          <p14:tracePt t="95057" x="1741488" y="3076575"/>
          <p14:tracePt t="95064" x="1733550" y="3076575"/>
          <p14:tracePt t="95079" x="1724025" y="3076575"/>
          <p14:tracePt t="95146" x="1716088" y="3076575"/>
          <p14:tracePt t="95205" x="1708150" y="3076575"/>
          <p14:tracePt t="95212" x="1690688" y="3084513"/>
          <p14:tracePt t="95220" x="1631950" y="3094038"/>
          <p14:tracePt t="95227" x="1614488" y="3101975"/>
          <p14:tracePt t="95234" x="1597025" y="3101975"/>
          <p14:tracePt t="95242" x="1571625" y="3109913"/>
          <p14:tracePt t="95248" x="1554163" y="3109913"/>
          <p14:tracePt t="95255" x="1546225" y="3127375"/>
          <p14:tracePt t="95270" x="1538288" y="3127375"/>
          <p14:tracePt t="95359" x="1528763" y="3127375"/>
          <p14:tracePt t="95461" x="1538288" y="3127375"/>
          <p14:tracePt t="95469" x="1546225" y="3127375"/>
          <p14:tracePt t="95476" x="1571625" y="3135313"/>
          <p14:tracePt t="95915" x="1597025" y="3135313"/>
          <p14:tracePt t="95923" x="1614488" y="3135313"/>
          <p14:tracePt t="95930" x="1647825" y="3135313"/>
          <p14:tracePt t="95937" x="1665288" y="3135313"/>
          <p14:tracePt t="95944" x="1673225" y="3135313"/>
          <p14:tracePt t="95951" x="1690688" y="3135313"/>
          <p14:tracePt t="95959" x="1698625" y="3135313"/>
          <p14:tracePt t="95974" x="1724025" y="3135313"/>
          <p14:tracePt t="95980" x="1733550" y="3135313"/>
          <p14:tracePt t="95990" x="1741488" y="3135313"/>
          <p14:tracePt t="95995" x="1758950" y="3135313"/>
          <p14:tracePt t="96002" x="1784350" y="3135313"/>
          <p14:tracePt t="96010" x="1809750" y="3135313"/>
          <p14:tracePt t="96017" x="1835150" y="3135313"/>
          <p14:tracePt t="96024" x="1878013" y="3135313"/>
          <p14:tracePt t="96032" x="1911350" y="3135313"/>
          <p14:tracePt t="96039" x="1946275" y="3135313"/>
          <p14:tracePt t="96047" x="1979613" y="3135313"/>
          <p14:tracePt t="96054" x="1997075" y="3135313"/>
          <p14:tracePt t="96061" x="2038350" y="3135313"/>
          <p14:tracePt t="96068" x="2065338" y="3135313"/>
          <p14:tracePt t="96076" x="2090738" y="3135313"/>
          <p14:tracePt t="96083" x="2106613" y="3144838"/>
          <p14:tracePt t="96091" x="2132013" y="3152775"/>
          <p14:tracePt t="96098" x="2157413" y="3160713"/>
          <p14:tracePt t="96107" x="2200275" y="3160713"/>
          <p14:tracePt t="96113" x="2225675" y="3160713"/>
          <p14:tracePt t="96120" x="2251075" y="3160713"/>
          <p14:tracePt t="96128" x="2286000" y="3160713"/>
          <p14:tracePt t="96135" x="2311400" y="3160713"/>
          <p14:tracePt t="96143" x="2327275" y="3160713"/>
          <p14:tracePt t="96151" x="2344738" y="3160713"/>
          <p14:tracePt t="96157" x="2352675" y="3160713"/>
          <p14:tracePt t="96179" x="2370138" y="3160713"/>
          <p14:tracePt t="96186" x="2395538" y="3160713"/>
          <p14:tracePt t="96193" x="2438400" y="3160713"/>
          <p14:tracePt t="96201" x="2446338" y="3160713"/>
          <p14:tracePt t="96208" x="2471738" y="3160713"/>
          <p14:tracePt t="96216" x="2506663" y="3160713"/>
          <p14:tracePt t="96224" x="2514600" y="3170238"/>
          <p14:tracePt t="96230" x="2549525" y="3170238"/>
          <p14:tracePt t="96238" x="2582863" y="3170238"/>
          <p14:tracePt t="96245" x="2616200" y="3170238"/>
          <p14:tracePt t="96252" x="2633663" y="3170238"/>
          <p14:tracePt t="96260" x="2668588" y="3170238"/>
          <p14:tracePt t="96266" x="2684463" y="3170238"/>
          <p14:tracePt t="96274" x="2693988" y="3170238"/>
          <p14:tracePt t="96280" x="2719388" y="3170238"/>
          <p14:tracePt t="96289" x="2752725" y="3170238"/>
          <p14:tracePt t="96295" x="2770188" y="3170238"/>
          <p14:tracePt t="96304" x="2795588" y="3170238"/>
          <p14:tracePt t="96310" x="2828925" y="3170238"/>
          <p14:tracePt t="96318" x="2854325" y="3170238"/>
          <p14:tracePt t="96325" x="2871788" y="3170238"/>
          <p14:tracePt t="96332" x="2905125" y="3170238"/>
          <p14:tracePt t="96340" x="2940050" y="3170238"/>
          <p14:tracePt t="96347" x="2965450" y="3170238"/>
          <p14:tracePt t="96355" x="3008313" y="3170238"/>
          <p14:tracePt t="96361" x="3059113" y="3170238"/>
          <p14:tracePt t="96369" x="3074988" y="3170238"/>
          <p14:tracePt t="96376" x="3100388" y="3170238"/>
          <p14:tracePt t="96398" x="3109913" y="3170238"/>
          <p14:tracePt t="96428" x="3135313" y="3170238"/>
          <p14:tracePt t="96436" x="3168650" y="3170238"/>
          <p14:tracePt t="96443" x="3186113" y="3170238"/>
          <p14:tracePt t="96450" x="3211513" y="3170238"/>
          <p14:tracePt t="96458" x="3228975" y="3170238"/>
          <p14:tracePt t="96465" x="3236913" y="3170238"/>
          <p14:tracePt t="96474" x="3254375" y="3170238"/>
          <p14:tracePt t="96479" x="3279775" y="3170238"/>
          <p14:tracePt t="96494" x="3297238" y="3170238"/>
          <p14:tracePt t="96501" x="3305175" y="3170238"/>
          <p14:tracePt t="96509" x="3330575" y="3170238"/>
          <p14:tracePt t="96516" x="3363913" y="3170238"/>
          <p14:tracePt t="96523" x="3389313" y="3160713"/>
          <p14:tracePt t="96530" x="3441700" y="3152775"/>
          <p14:tracePt t="96538" x="3482975" y="3144838"/>
          <p14:tracePt t="96545" x="3533775" y="3135313"/>
          <p14:tracePt t="96552" x="3568700" y="3135313"/>
          <p14:tracePt t="96560" x="3611563" y="3135313"/>
          <p14:tracePt t="96567" x="3627438" y="3127375"/>
          <p14:tracePt t="96574" x="3652838" y="3127375"/>
          <p14:tracePt t="96581" x="3670300" y="3127375"/>
          <p14:tracePt t="96589" x="3695700" y="3119438"/>
          <p14:tracePt t="96596" x="3721100" y="3109913"/>
          <p14:tracePt t="96603" x="3746500" y="3101975"/>
          <p14:tracePt t="96611" x="3781425" y="3094038"/>
          <p14:tracePt t="96617" x="3814763" y="3084513"/>
          <p14:tracePt t="96625" x="3857625" y="3084513"/>
          <p14:tracePt t="96633" x="3873500" y="3084513"/>
          <p14:tracePt t="96640" x="3908425" y="3084513"/>
          <p14:tracePt t="96647" x="3941763" y="3084513"/>
          <p14:tracePt t="96655" x="3967163" y="3084513"/>
          <p14:tracePt t="96661" x="3976688" y="3084513"/>
          <p14:tracePt t="96669" x="4010025" y="3084513"/>
          <p14:tracePt t="96676" x="4027488" y="3084513"/>
          <p14:tracePt t="96683" x="4035425" y="3084513"/>
          <p14:tracePt t="96691" x="4060825" y="3084513"/>
          <p14:tracePt t="96698" x="4070350" y="3084513"/>
          <p14:tracePt t="96706" x="4095750" y="3084513"/>
          <p14:tracePt t="96713" x="4129088" y="3084513"/>
          <p14:tracePt t="96720" x="4179888" y="3084513"/>
          <p14:tracePt t="96727" x="4222750" y="3084513"/>
          <p14:tracePt t="96735" x="4298950" y="3101975"/>
          <p14:tracePt t="96742" x="4341813" y="3101975"/>
          <p14:tracePt t="96749" x="4384675" y="3101975"/>
          <p14:tracePt t="96756" x="4418013" y="3101975"/>
          <p14:tracePt t="96764" x="4443413" y="3109913"/>
          <p14:tracePt t="96772" x="4451350" y="3109913"/>
          <p14:tracePt t="96778" x="4460875" y="3109913"/>
          <p14:tracePt t="96786" x="4468813" y="3109913"/>
          <p14:tracePt t="96800" x="4486275" y="3109913"/>
          <p14:tracePt t="96807" x="4511675" y="3109913"/>
          <p14:tracePt t="96815" x="4519613" y="3109913"/>
          <p14:tracePt t="96823" x="4545013" y="3101975"/>
          <p14:tracePt t="96830" x="4554538" y="3101975"/>
          <p14:tracePt t="96837" x="4579938" y="3101975"/>
          <p14:tracePt t="96844" x="4605338" y="3094038"/>
          <p14:tracePt t="96852" x="4630738" y="3084513"/>
          <p14:tracePt t="96859" x="4656138" y="3084513"/>
          <p14:tracePt t="96866" x="4681538" y="3067050"/>
          <p14:tracePt t="96873" x="4699000" y="3067050"/>
          <p14:tracePt t="96881" x="4724400" y="3059113"/>
          <p14:tracePt t="96889" x="4740275" y="3059113"/>
          <p14:tracePt t="96895" x="4757738" y="3059113"/>
          <p14:tracePt t="96902" x="4783138" y="3059113"/>
          <p14:tracePt t="96910" x="4791075" y="3059113"/>
          <p14:tracePt t="96917" x="4818063" y="3059113"/>
          <p14:tracePt t="96939" x="4826000" y="3059113"/>
          <p14:tracePt t="97840" x="4859338" y="3059113"/>
          <p14:tracePt t="97846" x="4884738" y="3067050"/>
          <p14:tracePt t="97854" x="4935538" y="3067050"/>
          <p14:tracePt t="97863" x="4978400" y="3067050"/>
          <p14:tracePt t="97868" x="5038725" y="3067050"/>
          <p14:tracePt t="97876" x="5089525" y="3067050"/>
          <p14:tracePt t="97883" x="5122863" y="3067050"/>
          <p14:tracePt t="97889" x="5157788" y="3067050"/>
          <p14:tracePt t="97896" x="5199063" y="3067050"/>
          <p14:tracePt t="97904" x="5216525" y="3076575"/>
          <p14:tracePt t="97911" x="5259388" y="3076575"/>
          <p14:tracePt t="97919" x="5284788" y="3076575"/>
          <p14:tracePt t="97926" x="5327650" y="3084513"/>
          <p14:tracePt t="97933" x="5429250" y="3084513"/>
          <p14:tracePt t="97941" x="5497513" y="3084513"/>
          <p14:tracePt t="97948" x="5599113" y="3084513"/>
          <p14:tracePt t="97956" x="5624513" y="3084513"/>
          <p14:tracePt t="97962" x="5632450" y="3084513"/>
          <p14:tracePt t="97973" x="5641975" y="3084513"/>
          <p14:tracePt t="98424" x="5692775" y="3084513"/>
          <p14:tracePt t="98431" x="5761038" y="3084513"/>
          <p14:tracePt t="98439" x="5888038" y="3094038"/>
          <p14:tracePt t="98446" x="6015038" y="3101975"/>
          <p14:tracePt t="98453" x="6116638" y="3119438"/>
          <p14:tracePt t="98462" x="6159500" y="3127375"/>
          <p14:tracePt t="98468" x="6219825" y="3127375"/>
          <p14:tracePt t="98476" x="6253163" y="3135313"/>
          <p14:tracePt t="98483" x="6296025" y="3135313"/>
          <p14:tracePt t="98491" x="6321425" y="3135313"/>
          <p14:tracePt t="98497" x="6329363" y="3135313"/>
          <p14:tracePt t="98505" x="6346825" y="3135313"/>
          <p14:tracePt t="98512" x="6354763" y="3135313"/>
          <p14:tracePt t="98629" x="6364288" y="3135313"/>
          <p14:tracePt t="98637" x="6389688" y="3101975"/>
          <p14:tracePt t="98644" x="6430963" y="3084513"/>
          <p14:tracePt t="98651" x="6473825" y="3051175"/>
          <p14:tracePt t="98660" x="6491288" y="3033713"/>
          <p14:tracePt t="98665" x="6524625" y="3008313"/>
          <p14:tracePt t="98672" x="6534150" y="3000375"/>
          <p14:tracePt t="98679" x="6550025" y="2982913"/>
          <p14:tracePt t="98687" x="6567488" y="2974975"/>
          <p14:tracePt t="98694" x="6575425" y="2974975"/>
          <p14:tracePt t="98701" x="6575425" y="2965450"/>
          <p14:tracePt t="98708" x="6592888" y="2957513"/>
          <p14:tracePt t="98715" x="6600825" y="2940050"/>
          <p14:tracePt t="98723" x="6610350" y="2940050"/>
          <p14:tracePt t="98738" x="6618288" y="2940050"/>
          <p14:tracePt t="98745" x="6626225" y="2940050"/>
          <p14:tracePt t="98760" x="6643688" y="2932113"/>
          <p14:tracePt t="98767" x="6669088" y="2932113"/>
          <p14:tracePt t="98774" x="6678613" y="2922588"/>
          <p14:tracePt t="98781" x="6686550" y="2914650"/>
          <p14:tracePt t="98790" x="6704013" y="2914650"/>
          <p14:tracePt t="98797" x="6711950" y="2914650"/>
          <p14:tracePt t="98862" x="6770688" y="2889250"/>
          <p14:tracePt t="98869" x="6780213" y="2889250"/>
          <p14:tracePt t="98877" x="6788150" y="2889250"/>
          <p14:tracePt t="99193" x="6797675" y="2881313"/>
          <p14:tracePt t="99288" x="6838950" y="2871788"/>
          <p14:tracePt t="99295" x="6889750" y="2871788"/>
          <p14:tracePt t="99303" x="6915150" y="2871788"/>
          <p14:tracePt t="99310" x="6950075" y="2871788"/>
          <p14:tracePt t="99317" x="6992938" y="2871788"/>
          <p14:tracePt t="99325" x="7026275" y="2871788"/>
          <p14:tracePt t="99331" x="7043738" y="2871788"/>
          <p14:tracePt t="99338" x="7069138" y="2871788"/>
          <p14:tracePt t="99346" x="7085013" y="2871788"/>
          <p14:tracePt t="99360" x="7102475" y="2871788"/>
          <p14:tracePt t="99368" x="7119938" y="2871788"/>
          <p14:tracePt t="99382" x="7145338" y="2871788"/>
          <p14:tracePt t="99390" x="7153275" y="2863850"/>
          <p14:tracePt t="99398" x="7170738" y="2863850"/>
          <p14:tracePt t="99406" x="7196138" y="2855913"/>
          <p14:tracePt t="99412" x="7229475" y="2846388"/>
          <p14:tracePt t="99419" x="7256463" y="2838450"/>
          <p14:tracePt t="99426" x="7307263" y="2838450"/>
          <p14:tracePt t="99433" x="7348538" y="2830513"/>
          <p14:tracePt t="99441" x="7383463" y="2813050"/>
          <p14:tracePt t="99448" x="7408863" y="2813050"/>
          <p14:tracePt t="99456" x="7442200" y="2813050"/>
          <p14:tracePt t="99463" x="7467600" y="2813050"/>
          <p14:tracePt t="99470" x="7493000" y="2813050"/>
          <p14:tracePt t="99477" x="7510463" y="2813050"/>
          <p14:tracePt t="99485" x="7535863" y="2813050"/>
          <p14:tracePt t="99492" x="7553325" y="2813050"/>
          <p14:tracePt t="99500" x="7578725" y="2813050"/>
          <p14:tracePt t="99506" x="7621588" y="2813050"/>
          <p14:tracePt t="99514" x="7646988" y="2813050"/>
          <p14:tracePt t="99522" x="7715250" y="2813050"/>
          <p14:tracePt t="99528" x="7756525" y="2813050"/>
          <p14:tracePt t="99536" x="7799388" y="2813050"/>
          <p14:tracePt t="99543" x="7832725" y="2813050"/>
          <p14:tracePt t="99550" x="7867650" y="2813050"/>
          <p14:tracePt t="99558" x="7900988" y="2820988"/>
          <p14:tracePt t="99565" x="7918450" y="2820988"/>
          <p14:tracePt t="99572" x="7926388" y="2820988"/>
          <p14:tracePt t="99579" x="7943850" y="2820988"/>
          <p14:tracePt t="99587" x="7961313" y="2820988"/>
          <p14:tracePt t="99594" x="7977188" y="2820988"/>
          <p14:tracePt t="99602" x="7986713" y="2820988"/>
          <p14:tracePt t="99609" x="8012113" y="2820988"/>
          <p14:tracePt t="99616" x="8037513" y="2820988"/>
          <p14:tracePt t="99624" x="8045450" y="2820988"/>
          <p14:tracePt t="99631" x="8070850" y="2820988"/>
          <p14:tracePt t="99639" x="8096250" y="2820988"/>
          <p14:tracePt t="99645" x="8113713" y="2820988"/>
          <p14:tracePt t="99653" x="8131175" y="2820988"/>
          <p14:tracePt t="99660" x="8156575" y="2830513"/>
          <p14:tracePt t="99668" x="8164513" y="2830513"/>
          <p14:tracePt t="99675" x="8189913" y="2830513"/>
          <p14:tracePt t="99682" x="8207375" y="2830513"/>
          <p14:tracePt t="99690" x="8215313" y="2838450"/>
          <p14:tracePt t="99697" x="8232775" y="2838450"/>
          <p14:tracePt t="99704" x="8240713" y="2838450"/>
          <p14:tracePt t="99711" x="8258175" y="2846388"/>
          <p14:tracePt t="99718" x="8275638" y="2846388"/>
          <p14:tracePt t="99733" x="8301038" y="2846388"/>
          <p14:tracePt t="99740" x="8318500" y="2846388"/>
          <p14:tracePt t="99748" x="8343900" y="2855913"/>
          <p14:tracePt t="99756" x="8377238" y="2855913"/>
          <p14:tracePt t="99763" x="8420100" y="2855913"/>
          <p14:tracePt t="99770" x="8445500" y="2855913"/>
          <p14:tracePt t="99777" x="8462963" y="2855913"/>
          <p14:tracePt t="99785" x="8496300" y="2855913"/>
          <p14:tracePt t="99792" x="8513763" y="2855913"/>
          <p14:tracePt t="99799" x="8529638" y="2855913"/>
          <p14:tracePt t="99806" x="8539163" y="2855913"/>
          <p14:tracePt t="99814" x="8555038" y="2855913"/>
          <p14:tracePt t="99822" x="8572500" y="2855913"/>
          <p14:tracePt t="99829" x="8580438" y="2855913"/>
          <p14:tracePt t="100225" x="8648700" y="2846388"/>
          <p14:tracePt t="100231" x="8793163" y="2830513"/>
          <p14:tracePt t="100239" x="8828088" y="2820988"/>
          <p14:tracePt t="100246" x="8904288" y="2813050"/>
          <p14:tracePt t="100253" x="8929688" y="2813050"/>
          <p14:tracePt t="100260" x="8947150" y="2813050"/>
          <p14:tracePt t="100267" x="8980488" y="2805113"/>
          <p14:tracePt t="100282" x="8997950" y="2805113"/>
          <p14:tracePt t="100289" x="9005888" y="2805113"/>
          <p14:tracePt t="100295" x="9023350" y="2805113"/>
          <p14:tracePt t="100303" x="9048750" y="2805113"/>
          <p14:tracePt t="100310" x="9074150" y="2805113"/>
          <p14:tracePt t="100317" x="9142413" y="2805113"/>
          <p14:tracePt t="100325" x="9201150" y="2805113"/>
          <p14:tracePt t="100333" x="9277350" y="2805113"/>
          <p14:tracePt t="100341" x="9337675" y="2820988"/>
          <p14:tracePt t="100347" x="9363075" y="2820988"/>
          <p14:tracePt t="100356" x="9388475" y="2820988"/>
          <p14:tracePt t="100362" x="9421813" y="2820988"/>
          <p14:tracePt t="100369" x="9431338" y="2820988"/>
          <p14:tracePt t="100376" x="9439275" y="2820988"/>
          <p14:tracePt t="100391" x="9456738" y="2820988"/>
          <p14:tracePt t="100398" x="9464675" y="2820988"/>
          <p14:tracePt t="100405" x="9490075" y="2820988"/>
          <p14:tracePt t="100413" x="9523413" y="2820988"/>
          <p14:tracePt t="100420" x="9566275" y="2820988"/>
          <p14:tracePt t="100427" x="9591675" y="2820988"/>
          <p14:tracePt t="100435" x="9626600" y="2820988"/>
          <p14:tracePt t="100443" x="9667875" y="2820988"/>
          <p14:tracePt t="100450" x="9702800" y="2820988"/>
          <p14:tracePt t="100457" x="9720263" y="2820988"/>
          <p14:tracePt t="100465" x="9736138" y="2820988"/>
          <p14:tracePt t="100473" x="9753600" y="2820988"/>
          <p14:tracePt t="100479" x="9761538" y="2820988"/>
          <p14:tracePt t="100487" x="9771063" y="2813050"/>
          <p14:tracePt t="100494" x="9786938" y="2805113"/>
          <p14:tracePt t="100501" x="9804400" y="2805113"/>
          <p14:tracePt t="100509" x="9804400" y="2795588"/>
          <p14:tracePt t="100516" x="9821863" y="2795588"/>
          <p14:tracePt t="100531" x="9839325" y="2787650"/>
          <p14:tracePt t="100539" x="9855200" y="2787650"/>
          <p14:tracePt t="100545" x="9864725" y="2787650"/>
          <p14:tracePt t="100553" x="9880600" y="2787650"/>
          <p14:tracePt t="100560" x="9890125" y="2787650"/>
          <p14:tracePt t="100567" x="9915525" y="2778125"/>
          <p14:tracePt t="100574" x="9940925" y="2778125"/>
          <p14:tracePt t="100581" x="9966325" y="2770188"/>
          <p14:tracePt t="100589" x="9991725" y="2762250"/>
          <p14:tracePt t="100596" x="10042525" y="2762250"/>
          <p14:tracePt t="100604" x="10059988" y="2762250"/>
          <p14:tracePt t="100611" x="10085388" y="2762250"/>
          <p14:tracePt t="100618" x="10110788" y="2762250"/>
          <p14:tracePt t="100625" x="10118725" y="2762250"/>
          <p14:tracePt t="100633" x="10136188" y="2762250"/>
          <p14:tracePt t="100641" x="10144125" y="2762250"/>
          <p14:tracePt t="100655" x="10153650" y="2762250"/>
          <p14:tracePt t="100663" x="10169525" y="2762250"/>
          <p14:tracePt t="100669" x="10186988" y="2762250"/>
          <p14:tracePt t="100676" x="10204450" y="2762250"/>
          <p14:tracePt t="100684" x="10245725" y="2778125"/>
          <p14:tracePt t="100691" x="10280650" y="2778125"/>
          <p14:tracePt t="100699" x="10313988" y="2795588"/>
          <p14:tracePt t="100706" x="10356850" y="2795588"/>
          <p14:tracePt t="100713" x="10382250" y="2805113"/>
          <p14:tracePt t="100720" x="10407650" y="2813050"/>
          <p14:tracePt t="100728" x="10433050" y="2813050"/>
          <p14:tracePt t="100735" x="10442575" y="2813050"/>
          <p14:tracePt t="100742" x="10450513" y="2813050"/>
          <p14:tracePt t="100816" x="10450513" y="2820988"/>
          <p14:tracePt t="101204" x="10442575" y="2820988"/>
          <p14:tracePt t="101212" x="10415588" y="2820988"/>
          <p14:tracePt t="101219" x="10407650" y="2820988"/>
          <p14:tracePt t="101226" x="10382250" y="2820988"/>
          <p14:tracePt t="101233" x="10364788" y="2813050"/>
          <p14:tracePt t="101248" x="10348913" y="2805113"/>
          <p14:tracePt t="101257" x="10339388" y="2805113"/>
          <p14:tracePt t="101271" x="10313988" y="2805113"/>
          <p14:tracePt t="101277" x="10306050" y="2805113"/>
          <p14:tracePt t="101291" x="10288588" y="2805113"/>
          <p14:tracePt t="101299" x="10280650" y="2805113"/>
          <p14:tracePt t="101306" x="10271125" y="2805113"/>
          <p14:tracePt t="101313" x="10237788" y="2787650"/>
          <p14:tracePt t="101328" x="10229850" y="2787650"/>
          <p14:tracePt t="101335" x="10220325" y="2787650"/>
          <p14:tracePt t="101343" x="10212388" y="2787650"/>
          <p14:tracePt t="101350" x="10179050" y="2778125"/>
          <p14:tracePt t="101357" x="10153650" y="2770188"/>
          <p14:tracePt t="101365" x="10101263" y="2770188"/>
          <p14:tracePt t="101373" x="10075863" y="2770188"/>
          <p14:tracePt t="101379" x="10050463" y="2762250"/>
          <p14:tracePt t="101387" x="10042525" y="2762250"/>
          <p14:tracePt t="101394" x="10017125" y="2762250"/>
          <p14:tracePt t="101401" x="10009188" y="2762250"/>
          <p14:tracePt t="101409" x="9999663" y="2762250"/>
          <p14:tracePt t="101416" x="9991725" y="2762250"/>
          <p14:tracePt t="101423" x="9983788" y="2762250"/>
          <p14:tracePt t="101439" x="9974263" y="2762250"/>
          <p14:tracePt t="101503" x="9956800" y="2762250"/>
          <p14:tracePt t="101518" x="9948863" y="2762250"/>
          <p14:tracePt t="101525" x="9940925" y="2762250"/>
          <p14:tracePt t="101606" x="9940925" y="2752725"/>
          <p14:tracePt t="101680" x="9940925" y="2744788"/>
          <p14:tracePt t="101702" x="9948863" y="2744788"/>
          <p14:tracePt t="101716" x="9966325" y="2736850"/>
          <p14:tracePt t="101723" x="9956800" y="2736850"/>
          <p14:tracePt t="104793" x="9898063" y="2727325"/>
          <p14:tracePt t="104799" x="9821863" y="2719388"/>
          <p14:tracePt t="104806" x="9745663" y="2693988"/>
          <p14:tracePt t="104813" x="9685338" y="2686050"/>
          <p14:tracePt t="104822" x="9617075" y="2668588"/>
          <p14:tracePt t="104827" x="9540875" y="2651125"/>
          <p14:tracePt t="104835" x="9421813" y="2633663"/>
          <p14:tracePt t="104843" x="9353550" y="2617788"/>
          <p14:tracePt t="104850" x="9236075" y="2608263"/>
          <p14:tracePt t="104857" x="9124950" y="2608263"/>
          <p14:tracePt t="104864" x="9039225" y="2600325"/>
          <p14:tracePt t="104872" x="8955088" y="2600325"/>
          <p14:tracePt t="104878" x="8777288" y="2574925"/>
          <p14:tracePt t="104886" x="8597900" y="2574925"/>
          <p14:tracePt t="104893" x="8488363" y="2574925"/>
          <p14:tracePt t="104900" x="8428038" y="2574925"/>
          <p14:tracePt t="104908" x="8250238" y="2574925"/>
          <p14:tracePt t="104915" x="8096250" y="2574925"/>
          <p14:tracePt t="104922" x="8012113" y="2574925"/>
          <p14:tracePt t="104929" x="7943850" y="2574925"/>
          <p14:tracePt t="104938" x="7867650" y="2574925"/>
          <p14:tracePt t="104945" x="7781925" y="2574925"/>
          <p14:tracePt t="104952" x="7672388" y="2574925"/>
          <p14:tracePt t="104960" x="7553325" y="2592388"/>
          <p14:tracePt t="104978" x="7400925" y="2592388"/>
          <p14:tracePt t="104982" x="7323138" y="2582863"/>
          <p14:tracePt t="104990" x="7170738" y="2582863"/>
          <p14:tracePt t="104996" x="7018338" y="2582863"/>
          <p14:tracePt t="105003" x="6907213" y="2582863"/>
          <p14:tracePt t="105011" x="6856413" y="2600325"/>
          <p14:tracePt t="105018" x="6797675" y="2617788"/>
          <p14:tracePt t="105025" x="6729413" y="2660650"/>
          <p14:tracePt t="105032" x="6643688" y="2693988"/>
          <p14:tracePt t="105040" x="6550025" y="2727325"/>
          <p14:tracePt t="105047" x="6491288" y="2744788"/>
          <p14:tracePt t="105055" x="6415088" y="2778125"/>
          <p14:tracePt t="105062" x="6397625" y="2787650"/>
          <p14:tracePt t="105069" x="6338888" y="2805113"/>
          <p14:tracePt t="105077" x="6311900" y="2820988"/>
          <p14:tracePt t="105083" x="6261100" y="2838450"/>
          <p14:tracePt t="105091" x="6184900" y="2863850"/>
          <p14:tracePt t="105098" x="6108700" y="2881313"/>
          <p14:tracePt t="105106" x="5997575" y="2897188"/>
          <p14:tracePt t="105113" x="5921375" y="2940050"/>
          <p14:tracePt t="105122" x="5853113" y="2957513"/>
          <p14:tracePt t="105128" x="5837238" y="2965450"/>
          <p14:tracePt t="105135" x="5768975" y="3000375"/>
          <p14:tracePt t="105143" x="5700713" y="3041650"/>
          <p14:tracePt t="105150" x="5581650" y="3084513"/>
          <p14:tracePt t="105158" x="5472113" y="3119438"/>
          <p14:tracePt t="105165" x="5378450" y="3170238"/>
          <p14:tracePt t="105172" x="5318125" y="3186113"/>
          <p14:tracePt t="105180" x="5267325" y="3211513"/>
          <p14:tracePt t="105189" x="5173663" y="3263900"/>
          <p14:tracePt t="105195" x="5064125" y="3305175"/>
          <p14:tracePt t="105202" x="4945063" y="3330575"/>
          <p14:tracePt t="105210" x="4859338" y="3365500"/>
          <p14:tracePt t="105217" x="4808538" y="3382963"/>
          <p14:tracePt t="105224" x="4775200" y="3390900"/>
          <p14:tracePt t="105232" x="4749800" y="3398838"/>
          <p14:tracePt t="105240" x="4706938" y="3408363"/>
          <p14:tracePt t="105247" x="4638675" y="3416300"/>
          <p14:tracePt t="105254" x="4570413" y="3441700"/>
          <p14:tracePt t="105261" x="4511675" y="3459163"/>
          <p14:tracePt t="105269" x="4443413" y="3467100"/>
          <p14:tracePt t="105277" x="4392613" y="3492500"/>
          <p14:tracePt t="105284" x="4359275" y="3502025"/>
          <p14:tracePt t="105290" x="4332288" y="3502025"/>
          <p14:tracePt t="105298" x="4316413" y="3509963"/>
          <p14:tracePt t="105306" x="4281488" y="3517900"/>
          <p14:tracePt t="105313" x="4256088" y="3527425"/>
          <p14:tracePt t="105320" x="4197350" y="3568700"/>
          <p14:tracePt t="105328" x="4171950" y="3586163"/>
          <p14:tracePt t="105335" x="4129088" y="3603625"/>
          <p14:tracePt t="105342" x="4095750" y="3611563"/>
          <p14:tracePt t="105350" x="4070350" y="3619500"/>
          <p14:tracePt t="105357" x="4060825" y="3629025"/>
          <p14:tracePt t="105364" x="4052888" y="3636963"/>
          <p14:tracePt t="105373" x="4035425" y="3636963"/>
          <p14:tracePt t="105416" x="4044950" y="3636963"/>
          <p14:tracePt t="105723" x="4027488" y="3636963"/>
          <p14:tracePt t="105730" x="4010025" y="3636963"/>
          <p14:tracePt t="105739" x="3976688" y="3629025"/>
          <p14:tracePt t="105745" x="3951288" y="3629025"/>
          <p14:tracePt t="105760" x="3933825" y="3619500"/>
          <p14:tracePt t="105767" x="3925888" y="3619500"/>
          <p14:tracePt t="105782" x="3908425" y="3619500"/>
          <p14:tracePt t="105791" x="3900488" y="3619500"/>
          <p14:tracePt t="105804" x="3890963" y="3619500"/>
          <p14:tracePt t="105811" x="3883025" y="3619500"/>
          <p14:tracePt t="105818" x="3865563" y="3619500"/>
          <p14:tracePt t="105826" x="3832225" y="3619500"/>
          <p14:tracePt t="105833" x="3806825" y="3619500"/>
          <p14:tracePt t="105840" x="3756025" y="3619500"/>
          <p14:tracePt t="105848" x="3729038" y="3619500"/>
          <p14:tracePt t="105857" x="3713163" y="3629025"/>
          <p14:tracePt t="105862" x="3678238" y="3629025"/>
          <p14:tracePt t="105870" x="3652838" y="3629025"/>
          <p14:tracePt t="105877" x="3644900" y="3629025"/>
          <p14:tracePt t="105885" x="3636963" y="3629025"/>
          <p14:tracePt t="105891" x="3627438" y="3629025"/>
          <p14:tracePt t="105899" x="3611563" y="3629025"/>
          <p14:tracePt t="105907" x="3602038" y="3629025"/>
          <p14:tracePt t="105914" x="3594100" y="3629025"/>
          <p14:tracePt t="105921" x="3576638" y="3636963"/>
          <p14:tracePt t="105928" x="3559175" y="3636963"/>
          <p14:tracePt t="105935" x="3525838" y="3646488"/>
          <p14:tracePt t="105943" x="3482975" y="3646488"/>
          <p14:tracePt t="105950" x="3424238" y="3654425"/>
          <p14:tracePt t="105958" x="3406775" y="3654425"/>
          <p14:tracePt t="105965" x="3348038" y="3662363"/>
          <p14:tracePt t="105976" x="3322638" y="3662363"/>
          <p14:tracePt t="105980" x="3305175" y="3662363"/>
          <p14:tracePt t="105987" x="3270250" y="3662363"/>
          <p14:tracePt t="105994" x="3254375" y="3662363"/>
          <p14:tracePt t="106001" x="3236913" y="3662363"/>
          <p14:tracePt t="106008" x="3219450" y="3662363"/>
          <p14:tracePt t="106016" x="3186113" y="3654425"/>
          <p14:tracePt t="106024" x="3160713" y="3636963"/>
          <p14:tracePt t="106031" x="3084513" y="3619500"/>
          <p14:tracePt t="106041" x="2998788" y="3619500"/>
          <p14:tracePt t="106046" x="2930525" y="3619500"/>
          <p14:tracePt t="106053" x="2854325" y="3611563"/>
          <p14:tracePt t="106060" x="2795588" y="3611563"/>
          <p14:tracePt t="106067" x="2778125" y="3603625"/>
          <p14:tracePt t="106075" x="2752725" y="3603625"/>
          <p14:tracePt t="106081" x="2719388" y="3594100"/>
          <p14:tracePt t="106089" x="2676525" y="3594100"/>
          <p14:tracePt t="106096" x="2651125" y="3594100"/>
          <p14:tracePt t="106104" x="2600325" y="3586163"/>
          <p14:tracePt t="106111" x="2574925" y="3586163"/>
          <p14:tracePt t="106118" x="2497138" y="3578225"/>
          <p14:tracePt t="106126" x="2438400" y="3578225"/>
          <p14:tracePt t="106133" x="2395538" y="3578225"/>
          <p14:tracePt t="106141" x="2336800" y="3560763"/>
          <p14:tracePt t="106149" x="2311400" y="3543300"/>
          <p14:tracePt t="106156" x="2251075" y="3543300"/>
          <p14:tracePt t="106163" x="2192338" y="3543300"/>
          <p14:tracePt t="106170" x="2081213" y="3543300"/>
          <p14:tracePt t="106177" x="1997075" y="3543300"/>
          <p14:tracePt t="106185" x="1911350" y="3543300"/>
          <p14:tracePt t="106192" x="1860550" y="3543300"/>
          <p14:tracePt t="106199" x="1835150" y="3543300"/>
          <p14:tracePt t="106207" x="1817688" y="3543300"/>
          <p14:tracePt t="106214" x="1792288" y="3543300"/>
          <p14:tracePt t="106222" x="1766888" y="3543300"/>
          <p14:tracePt t="106229" x="1741488" y="3543300"/>
          <p14:tracePt t="106236" x="1716088" y="3543300"/>
          <p14:tracePt t="106243" x="1665288" y="3543300"/>
          <p14:tracePt t="106251" x="1639888" y="3543300"/>
          <p14:tracePt t="106258" x="1589088" y="3543300"/>
          <p14:tracePt t="106265" x="1563688" y="3543300"/>
          <p14:tracePt t="106273" x="1546225" y="3543300"/>
          <p14:tracePt t="106280" x="1512888" y="3543300"/>
          <p14:tracePt t="106289" x="1495425" y="3543300"/>
          <p14:tracePt t="106303" x="1477963" y="3543300"/>
          <p14:tracePt t="106310" x="1470025" y="3543300"/>
          <p14:tracePt t="106317" x="1462088" y="3543300"/>
          <p14:tracePt t="106324" x="1452563" y="3543300"/>
          <p14:tracePt t="106332" x="1444625" y="3543300"/>
          <p14:tracePt t="106554" x="1477963" y="3543300"/>
          <p14:tracePt t="106561" x="1546225" y="3543300"/>
          <p14:tracePt t="106569" x="1589088" y="3543300"/>
          <p14:tracePt t="106576" x="1639888" y="3543300"/>
          <p14:tracePt t="106583" x="1665288" y="3543300"/>
          <p14:tracePt t="106591" x="1698625" y="3543300"/>
          <p14:tracePt t="106597" x="1716088" y="3543300"/>
          <p14:tracePt t="106606" x="1724025" y="3543300"/>
          <p14:tracePt t="106612" x="1749425" y="3543300"/>
          <p14:tracePt t="106619" x="1784350" y="3543300"/>
          <p14:tracePt t="106627" x="1817688" y="3543300"/>
          <p14:tracePt t="106635" x="1868488" y="3543300"/>
          <p14:tracePt t="106642" x="1903413" y="3560763"/>
          <p14:tracePt t="106649" x="1936750" y="3560763"/>
          <p14:tracePt t="106656" x="1971675" y="3578225"/>
          <p14:tracePt t="106664" x="1979613" y="3578225"/>
          <p14:tracePt t="106693" x="1987550" y="3578225"/>
          <p14:tracePt t="106804" x="1920875" y="3560763"/>
          <p14:tracePt t="106811" x="1860550" y="3552825"/>
          <p14:tracePt t="106822" x="1801813" y="3543300"/>
          <p14:tracePt t="106826" x="1749425" y="3535363"/>
          <p14:tracePt t="106834" x="1716088" y="3527425"/>
          <p14:tracePt t="106842" x="1708150" y="3517900"/>
          <p14:tracePt t="106848" x="1690688" y="3502025"/>
          <p14:tracePt t="106856" x="1673225" y="3492500"/>
          <p14:tracePt t="106863" x="1647825" y="3492500"/>
          <p14:tracePt t="106872" x="1631950" y="3492500"/>
          <p14:tracePt t="106878" x="1606550" y="3492500"/>
          <p14:tracePt t="106885" x="1579563" y="3492500"/>
          <p14:tracePt t="106892" x="1563688" y="3492500"/>
          <p14:tracePt t="106899" x="1554163" y="3492500"/>
          <p14:tracePt t="106914" x="1546225" y="3492500"/>
          <p14:tracePt t="106921" x="1538288" y="3492500"/>
          <p14:tracePt t="106988" x="1546225" y="3484563"/>
          <p14:tracePt t="106996" x="1571625" y="3467100"/>
          <p14:tracePt t="107003" x="1647825" y="3459163"/>
          <p14:tracePt t="107010" x="1698625" y="3459163"/>
          <p14:tracePt t="107018" x="1749425" y="3459163"/>
          <p14:tracePt t="107025" x="1903413" y="3459163"/>
          <p14:tracePt t="107032" x="1954213" y="3459163"/>
          <p14:tracePt t="107039" x="2081213" y="3459163"/>
          <p14:tracePt t="107046" x="2106613" y="3459163"/>
          <p14:tracePt t="107054" x="2149475" y="3467100"/>
          <p14:tracePt t="107061" x="2174875" y="3475038"/>
          <p14:tracePt t="107068" x="2208213" y="3484563"/>
          <p14:tracePt t="107075" x="2217738" y="3484563"/>
          <p14:tracePt t="107083" x="2217738" y="3492500"/>
          <p14:tracePt t="107090" x="2225675" y="3492500"/>
          <p14:tracePt t="107172" x="2225675" y="3509963"/>
          <p14:tracePt t="107201" x="2217738" y="3509963"/>
          <p14:tracePt t="107209" x="2182813" y="3502025"/>
          <p14:tracePt t="107216" x="2124075" y="3492500"/>
          <p14:tracePt t="107223" x="2038350" y="3492500"/>
          <p14:tracePt t="107231" x="1971675" y="3492500"/>
          <p14:tracePt t="107240" x="1946275" y="3492500"/>
          <p14:tracePt t="107245" x="1893888" y="3492500"/>
          <p14:tracePt t="107252" x="1878013" y="3492500"/>
          <p14:tracePt t="107267" x="1868488" y="3492500"/>
          <p14:tracePt t="107274" x="1860550" y="3492500"/>
          <p14:tracePt t="107334" x="1885950" y="3484563"/>
          <p14:tracePt t="107342" x="2012950" y="3467100"/>
          <p14:tracePt t="107349" x="2090738" y="3467100"/>
          <p14:tracePt t="107356" x="2182813" y="3467100"/>
          <p14:tracePt t="107364" x="2217738" y="3467100"/>
          <p14:tracePt t="107371" x="2293938" y="3484563"/>
          <p14:tracePt t="107378" x="2395538" y="3492500"/>
          <p14:tracePt t="107386" x="2524125" y="3492500"/>
          <p14:tracePt t="107393" x="2590800" y="3509963"/>
          <p14:tracePt t="107401" x="2641600" y="3527425"/>
          <p14:tracePt t="107407" x="2676525" y="3527425"/>
          <p14:tracePt t="107415" x="2684463" y="3527425"/>
          <p14:tracePt t="107422" x="2693988" y="3527425"/>
          <p14:tracePt t="107436" x="2693988" y="3535363"/>
          <p14:tracePt t="107473" x="2693988" y="3543300"/>
          <p14:tracePt t="107510" x="2625725" y="3543300"/>
          <p14:tracePt t="107517" x="2514600" y="3543300"/>
          <p14:tracePt t="107525" x="2405063" y="3560763"/>
          <p14:tracePt t="107532" x="2352675" y="3560763"/>
          <p14:tracePt t="107542" x="2327275" y="3560763"/>
          <p14:tracePt t="107546" x="2301875" y="3560763"/>
          <p14:tracePt t="107554" x="2286000" y="3560763"/>
          <p14:tracePt t="107561" x="2268538" y="3560763"/>
          <p14:tracePt t="107569" x="2260600" y="3560763"/>
          <p14:tracePt t="107575" x="2251075" y="3560763"/>
          <p14:tracePt t="107643" x="2293938" y="3552825"/>
          <p14:tracePt t="107650" x="2336800" y="3552825"/>
          <p14:tracePt t="107657" x="2557463" y="3535363"/>
          <p14:tracePt t="107665" x="2709863" y="3535363"/>
          <p14:tracePt t="107673" x="2770188" y="3535363"/>
          <p14:tracePt t="107679" x="2828925" y="3535363"/>
          <p14:tracePt t="107687" x="2897188" y="3535363"/>
          <p14:tracePt t="107694" x="3067050" y="3535363"/>
          <p14:tracePt t="107700" x="3168650" y="3535363"/>
          <p14:tracePt t="107708" x="3270250" y="3535363"/>
          <p14:tracePt t="107715" x="3313113" y="3535363"/>
          <p14:tracePt t="107723" x="3355975" y="3535363"/>
          <p14:tracePt t="107730" x="3432175" y="3552825"/>
          <p14:tracePt t="107739" x="3586163" y="3543300"/>
          <p14:tracePt t="107744" x="3713163" y="3543300"/>
          <p14:tracePt t="107752" x="3814763" y="3543300"/>
          <p14:tracePt t="107759" x="3865563" y="3543300"/>
          <p14:tracePt t="107767" x="3967163" y="3560763"/>
          <p14:tracePt t="107774" x="4187825" y="3568700"/>
          <p14:tracePt t="107781" x="4359275" y="3568700"/>
          <p14:tracePt t="107789" x="4410075" y="3578225"/>
          <p14:tracePt t="107796" x="4468813" y="3611563"/>
          <p14:tracePt t="107804" x="4570413" y="3619500"/>
          <p14:tracePt t="107810" x="4714875" y="3619500"/>
          <p14:tracePt t="107818" x="4843463" y="3636963"/>
          <p14:tracePt t="107825" x="4970463" y="3636963"/>
          <p14:tracePt t="107832" x="5013325" y="3646488"/>
          <p14:tracePt t="107840" x="5165725" y="3646488"/>
          <p14:tracePt t="107847" x="5318125" y="3646488"/>
          <p14:tracePt t="107856" x="5446713" y="3646488"/>
          <p14:tracePt t="107862" x="5522913" y="3646488"/>
          <p14:tracePt t="107869" x="5565775" y="3654425"/>
          <p14:tracePt t="107876" x="5641975" y="3679825"/>
          <p14:tracePt t="107884" x="5768975" y="3687763"/>
          <p14:tracePt t="107891" x="5827713" y="3697288"/>
          <p14:tracePt t="107898" x="5930900" y="3705225"/>
          <p14:tracePt t="107906" x="5972175" y="3713163"/>
          <p14:tracePt t="107913" x="6032500" y="3730625"/>
          <p14:tracePt t="107921" x="6091238" y="3748088"/>
          <p14:tracePt t="107927" x="6167438" y="3773488"/>
          <p14:tracePt t="107935" x="6270625" y="3790950"/>
          <p14:tracePt t="107942" x="6329363" y="3798888"/>
          <p14:tracePt t="107949" x="6389688" y="3824288"/>
          <p14:tracePt t="107956" x="6440488" y="3832225"/>
          <p14:tracePt t="107963" x="6448425" y="3832225"/>
          <p14:tracePt t="107972" x="6456363" y="3832225"/>
          <p14:tracePt t="108067" x="6448425" y="3806825"/>
          <p14:tracePt t="108075" x="6440488" y="3790950"/>
          <p14:tracePt t="108082" x="6430963" y="3773488"/>
          <p14:tracePt t="108089" x="6415088" y="3748088"/>
          <p14:tracePt t="108096" x="6397625" y="3738563"/>
          <p14:tracePt t="108104" x="6389688" y="3738563"/>
          <p14:tracePt t="108125" x="6389688" y="3730625"/>
          <p14:tracePt t="108182" x="6389688" y="3722688"/>
          <p14:tracePt t="108190" x="6397625" y="3722688"/>
          <p14:tracePt t="108205" x="6423025" y="3722688"/>
          <p14:tracePt t="108212" x="6440488" y="3713163"/>
          <p14:tracePt t="108219" x="6456363" y="3713163"/>
          <p14:tracePt t="108226" x="6483350" y="3705225"/>
          <p14:tracePt t="108234" x="6499225" y="3705225"/>
          <p14:tracePt t="108241" x="6516688" y="3705225"/>
          <p14:tracePt t="108249" x="6534150" y="3705225"/>
          <p14:tracePt t="108256" x="6542088" y="3705225"/>
          <p14:tracePt t="108263" x="6567488" y="3705225"/>
          <p14:tracePt t="108271" x="6592888" y="3705225"/>
          <p14:tracePt t="108278" x="6600825" y="3705225"/>
          <p14:tracePt t="108286" x="6618288" y="3705225"/>
          <p14:tracePt t="108292" x="6653213" y="3705225"/>
          <p14:tracePt t="108307" x="6669088" y="3705225"/>
          <p14:tracePt t="108322" x="6669088" y="3713163"/>
          <p14:tracePt t="108329" x="6678613" y="3713163"/>
          <p14:tracePt t="108337" x="6678613" y="3722688"/>
          <p14:tracePt t="108608" x="6704013" y="3722688"/>
          <p14:tracePt t="108615" x="6805613" y="3713163"/>
          <p14:tracePt t="108623" x="6838950" y="3705225"/>
          <p14:tracePt t="108630" x="6873875" y="3697288"/>
          <p14:tracePt t="108637" x="6881813" y="3697288"/>
          <p14:tracePt t="108645" x="6899275" y="3697288"/>
          <p14:tracePt t="108652" x="6915150" y="3687763"/>
          <p14:tracePt t="108659" x="6924675" y="3687763"/>
          <p14:tracePt t="108666" x="6942138" y="3687763"/>
          <p14:tracePt t="108695" x="6950075" y="3687763"/>
          <p14:tracePt t="108820" x="6932613" y="3687763"/>
          <p14:tracePt t="108827" x="6915150" y="3687763"/>
          <p14:tracePt t="108834" x="6889750" y="3687763"/>
          <p14:tracePt t="108842" x="6864350" y="3687763"/>
          <p14:tracePt t="108849" x="6838950" y="3679825"/>
          <p14:tracePt t="108857" x="6788150" y="3671888"/>
          <p14:tracePt t="108865" x="6754813" y="3646488"/>
          <p14:tracePt t="108874" x="6729413" y="3646488"/>
          <p14:tracePt t="108879" x="6719888" y="3646488"/>
          <p14:tracePt t="108886" x="6711950" y="3646488"/>
          <p14:tracePt t="108894" x="6704013" y="3646488"/>
          <p14:tracePt t="108938" x="6704013" y="3636963"/>
          <p14:tracePt t="109055" x="6704013" y="3629025"/>
          <p14:tracePt t="109069" x="6719888" y="3619500"/>
          <p14:tracePt t="109077" x="6745288" y="3611563"/>
          <p14:tracePt t="109086" x="6788150" y="3594100"/>
          <p14:tracePt t="109093" x="6797675" y="3578225"/>
          <p14:tracePt t="109099" x="6823075" y="3568700"/>
          <p14:tracePt t="109107" x="6831013" y="3568700"/>
          <p14:tracePt t="109112" x="6848475" y="3560763"/>
          <p14:tracePt t="109428" x="6848475" y="3517900"/>
          <p14:tracePt t="109450" x="6831013" y="3502025"/>
          <p14:tracePt t="109523" x="6831013" y="3492500"/>
          <p14:tracePt t="109553" x="6831013" y="3484563"/>
          <p14:tracePt t="109626" x="6831013" y="3449638"/>
          <p14:tracePt t="109633" x="6823075" y="3365500"/>
          <p14:tracePt t="109648" x="6823075" y="3340100"/>
          <p14:tracePt t="109656" x="6823075" y="3330575"/>
          <p14:tracePt t="109663" x="6823075" y="3322638"/>
          <p14:tracePt t="109670" x="6823075" y="3314700"/>
          <p14:tracePt t="109787" x="6823075" y="3305175"/>
          <p14:tracePt t="109839" x="6838950" y="3305175"/>
          <p14:tracePt t="109846" x="6848475" y="3289300"/>
          <p14:tracePt t="109853" x="6856413" y="3279775"/>
          <p14:tracePt t="109861" x="6864350" y="3271838"/>
          <p14:tracePt t="109868" x="6873875" y="3263900"/>
          <p14:tracePt t="109875" x="6873875" y="3254375"/>
          <p14:tracePt t="109883" x="6889750" y="3246438"/>
          <p14:tracePt t="109889" x="6915150" y="3238500"/>
          <p14:tracePt t="109896" x="6924675" y="3238500"/>
          <p14:tracePt t="109903" x="6942138" y="3228975"/>
          <p14:tracePt t="109911" x="6958013" y="3221038"/>
          <p14:tracePt t="109918" x="7000875" y="3195638"/>
          <p14:tracePt t="109925" x="7034213" y="3178175"/>
          <p14:tracePt t="109932" x="7085013" y="3170238"/>
          <p14:tracePt t="109940" x="7112000" y="3160713"/>
          <p14:tracePt t="109947" x="7153275" y="3135313"/>
          <p14:tracePt t="109955" x="7196138" y="3127375"/>
          <p14:tracePt t="109962" x="7213600" y="3127375"/>
          <p14:tracePt t="109969" x="7239000" y="3109913"/>
          <p14:tracePt t="109977" x="7256463" y="3101975"/>
          <p14:tracePt t="109984" x="7272338" y="3094038"/>
          <p14:tracePt t="109991" x="7289800" y="3084513"/>
          <p14:tracePt t="109998" x="7297738" y="3084513"/>
          <p14:tracePt t="110006" x="7332663" y="3067050"/>
          <p14:tracePt t="110013" x="7348538" y="3067050"/>
          <p14:tracePt t="110021" x="7383463" y="3059113"/>
          <p14:tracePt t="110028" x="7442200" y="3051175"/>
          <p14:tracePt t="110035" x="7502525" y="3041650"/>
          <p14:tracePt t="110043" x="7570788" y="3033713"/>
          <p14:tracePt t="110050" x="7646988" y="3008313"/>
          <p14:tracePt t="110057" x="7680325" y="3008313"/>
          <p14:tracePt t="110064" x="7715250" y="3008313"/>
          <p14:tracePt t="110072" x="7740650" y="3008313"/>
          <p14:tracePt t="110079" x="7773988" y="3008313"/>
          <p14:tracePt t="110086" x="7824788" y="3008313"/>
          <p14:tracePt t="110094" x="7885113" y="3008313"/>
          <p14:tracePt t="110102" x="7926388" y="3008313"/>
          <p14:tracePt t="110109" x="7986713" y="3008313"/>
          <p14:tracePt t="110116" x="8012113" y="3008313"/>
          <p14:tracePt t="110123" x="8045450" y="3008313"/>
          <p14:tracePt t="110131" x="8070850" y="3008313"/>
          <p14:tracePt t="110140" x="8088313" y="3008313"/>
          <p14:tracePt t="110146" x="8113713" y="3008313"/>
          <p14:tracePt t="110153" x="8131175" y="3008313"/>
          <p14:tracePt t="110160" x="8156575" y="3016250"/>
          <p14:tracePt t="110168" x="8181975" y="3025775"/>
          <p14:tracePt t="110175" x="8207375" y="3025775"/>
          <p14:tracePt t="110182" x="8240713" y="3033713"/>
          <p14:tracePt t="110190" x="8258175" y="3041650"/>
          <p14:tracePt t="110308" x="8258175" y="3051175"/>
          <p14:tracePt t="110337" x="8258175" y="3059113"/>
          <p14:tracePt t="110607" x="8266113" y="3059113"/>
          <p14:tracePt t="110637" x="8266113" y="3076575"/>
          <p14:tracePt t="110651" x="8275638" y="3076575"/>
          <p14:tracePt t="110659" x="8283575" y="3076575"/>
          <p14:tracePt t="110665" x="8291513" y="3076575"/>
          <p14:tracePt t="110672" x="8301038" y="3076575"/>
          <p14:tracePt t="110680" x="8308975" y="3076575"/>
          <p14:tracePt t="110687" x="8326438" y="3076575"/>
          <p14:tracePt t="110694" x="8334375" y="3076575"/>
          <p14:tracePt t="110702" x="8351838" y="3076575"/>
          <p14:tracePt t="110709" x="8369300" y="3084513"/>
          <p14:tracePt t="110717" x="8394700" y="3084513"/>
          <p14:tracePt t="110724" x="8428038" y="3084513"/>
          <p14:tracePt t="110731" x="8470900" y="3084513"/>
          <p14:tracePt t="110739" x="8513763" y="3084513"/>
          <p14:tracePt t="110746" x="8580438" y="3084513"/>
          <p14:tracePt t="110753" x="8640763" y="3084513"/>
          <p14:tracePt t="110760" x="8691563" y="3094038"/>
          <p14:tracePt t="110768" x="8750300" y="3101975"/>
          <p14:tracePt t="110775" x="8777288" y="3109913"/>
          <p14:tracePt t="110782" x="8802688" y="3119438"/>
          <p14:tracePt t="110790" x="8843963" y="3127375"/>
          <p14:tracePt t="110797" x="8894763" y="3127375"/>
          <p14:tracePt t="110806" x="8937625" y="3135313"/>
          <p14:tracePt t="110811" x="8972550" y="3135313"/>
          <p14:tracePt t="110819" x="9013825" y="3144838"/>
          <p14:tracePt t="110826" x="9056688" y="3170238"/>
          <p14:tracePt t="110833" x="9107488" y="3178175"/>
          <p14:tracePt t="110841" x="9132888" y="3178175"/>
          <p14:tracePt t="110848" x="9142413" y="3178175"/>
          <p14:tracePt t="110856" x="9158288" y="3178175"/>
          <p14:tracePt t="110863" x="9167813" y="3178175"/>
          <p14:tracePt t="110870" x="9183688" y="3178175"/>
          <p14:tracePt t="110877" x="9193213" y="3178175"/>
          <p14:tracePt t="110885" x="9201150" y="3178175"/>
          <p14:tracePt t="110892" x="9209088" y="3178175"/>
          <p14:tracePt t="110900" x="9226550" y="3178175"/>
          <p14:tracePt t="110906" x="9244013" y="3178175"/>
          <p14:tracePt t="110914" x="9261475" y="3178175"/>
          <p14:tracePt t="110923" x="9294813" y="3178175"/>
          <p14:tracePt t="110929" x="9328150" y="3160713"/>
          <p14:tracePt t="110936" x="9353550" y="3160713"/>
          <p14:tracePt t="110943" x="9380538" y="3160713"/>
          <p14:tracePt t="110950" x="9413875" y="3152775"/>
          <p14:tracePt t="110958" x="9439275" y="3152775"/>
          <p14:tracePt t="110975" x="9498013" y="3152775"/>
          <p14:tracePt t="110980" x="9532938" y="3152775"/>
          <p14:tracePt t="110987" x="9550400" y="3152775"/>
          <p14:tracePt t="110994" x="9575800" y="3152775"/>
          <p14:tracePt t="111002" x="9601200" y="3152775"/>
          <p14:tracePt t="111009" x="9617075" y="3152775"/>
          <p14:tracePt t="111016" x="9652000" y="3152775"/>
          <p14:tracePt t="111024" x="9659938" y="3160713"/>
          <p14:tracePt t="111031" x="9685338" y="3160713"/>
          <p14:tracePt t="111039" x="9720263" y="3160713"/>
          <p14:tracePt t="111046" x="9728200" y="3160713"/>
          <p14:tracePt t="111053" x="9736138" y="3160713"/>
          <p14:tracePt t="111083" x="9736138" y="3170238"/>
          <p14:tracePt t="111105" x="9736138" y="3178175"/>
          <p14:tracePt t="111156" x="9736138" y="3186113"/>
          <p14:tracePt t="111164" x="9736138" y="3195638"/>
          <p14:tracePt t="111171" x="9728200" y="3203575"/>
          <p14:tracePt t="111178" x="9702800" y="3203575"/>
          <p14:tracePt t="111185" x="9677400" y="3228975"/>
          <p14:tracePt t="111192" x="9652000" y="3246438"/>
          <p14:tracePt t="111200" x="9617075" y="3263900"/>
          <p14:tracePt t="111207" x="9591675" y="3271838"/>
          <p14:tracePt t="111215" x="9540875" y="3289300"/>
          <p14:tracePt t="111222" x="9490075" y="3297238"/>
          <p14:tracePt t="111230" x="9413875" y="3330575"/>
          <p14:tracePt t="111237" x="9302750" y="3355975"/>
          <p14:tracePt t="111244" x="9226550" y="3355975"/>
          <p14:tracePt t="111252" x="9167813" y="3355975"/>
          <p14:tracePt t="111259" x="9117013" y="3355975"/>
          <p14:tracePt t="111266" x="9064625" y="3355975"/>
          <p14:tracePt t="111274" x="8997950" y="3355975"/>
          <p14:tracePt t="111280" x="8853488" y="3365500"/>
          <p14:tracePt t="111290" x="8785225" y="3365500"/>
          <p14:tracePt t="111295" x="8699500" y="3382963"/>
          <p14:tracePt t="111302" x="8658225" y="3382963"/>
          <p14:tracePt t="111309" x="8640763" y="3382963"/>
          <p14:tracePt t="111316" x="8605838" y="3382963"/>
          <p14:tracePt t="111323" x="8589963" y="3382963"/>
          <p14:tracePt t="111331" x="8564563" y="3382963"/>
          <p14:tracePt t="111339" x="8513763" y="3382963"/>
          <p14:tracePt t="111345" x="8462963" y="3382963"/>
          <p14:tracePt t="111353" x="8394700" y="3382963"/>
          <p14:tracePt t="111360" x="8308975" y="3382963"/>
          <p14:tracePt t="111367" x="8250238" y="3382963"/>
          <p14:tracePt t="111375" x="8189913" y="3382963"/>
          <p14:tracePt t="111383" x="8174038" y="3382963"/>
          <p14:tracePt t="111389" x="8139113" y="3382963"/>
          <p14:tracePt t="111397" x="8113713" y="3382963"/>
          <p14:tracePt t="111406" x="8096250" y="3373438"/>
          <p14:tracePt t="111411" x="8062913" y="3373438"/>
          <p14:tracePt t="111418" x="8037513" y="3373438"/>
          <p14:tracePt t="111426" x="8029575" y="3373438"/>
          <p14:tracePt t="111441" x="8012113" y="3373438"/>
          <p14:tracePt t="111448" x="7961313" y="3373438"/>
          <p14:tracePt t="111456" x="7935913" y="3373438"/>
          <p14:tracePt t="111463" x="7885113" y="3382963"/>
          <p14:tracePt t="111470" x="7832725" y="3390900"/>
          <p14:tracePt t="111477" x="7799388" y="3390900"/>
          <p14:tracePt t="111485" x="7781925" y="3398838"/>
          <p14:tracePt t="111492" x="7766050" y="3408363"/>
          <p14:tracePt t="111499" x="7731125" y="3416300"/>
          <p14:tracePt t="111506" x="7715250" y="3416300"/>
          <p14:tracePt t="111514" x="7654925" y="3433763"/>
          <p14:tracePt t="111523" x="7629525" y="3441700"/>
          <p14:tracePt t="111529" x="7586663" y="3449638"/>
          <p14:tracePt t="111536" x="7527925" y="3459163"/>
          <p14:tracePt t="111543" x="7502525" y="3459163"/>
          <p14:tracePt t="111551" x="7451725" y="3467100"/>
          <p14:tracePt t="111558" x="7426325" y="3467100"/>
          <p14:tracePt t="111565" x="7400925" y="3467100"/>
          <p14:tracePt t="111573" x="7373938" y="3467100"/>
          <p14:tracePt t="111580" x="7348538" y="3475038"/>
          <p14:tracePt t="111589" x="7297738" y="3484563"/>
          <p14:tracePt t="111594" x="7239000" y="3492500"/>
          <p14:tracePt t="111602" x="7162800" y="3502025"/>
          <p14:tracePt t="111610" x="7085013" y="3527425"/>
          <p14:tracePt t="111616" x="7043738" y="3543300"/>
          <p14:tracePt t="111624" x="7008813" y="3552825"/>
          <p14:tracePt t="111631" x="6983413" y="3560763"/>
          <p14:tracePt t="111638" x="6967538" y="3568700"/>
          <p14:tracePt t="111646" x="6967538" y="3578225"/>
          <p14:tracePt t="111653" x="6958013" y="3578225"/>
          <p14:tracePt t="111661" x="6950075" y="3578225"/>
          <p14:tracePt t="111668" x="6942138" y="3578225"/>
          <p14:tracePt t="112247" x="6856413" y="3594100"/>
          <p14:tracePt t="112254" x="6711950" y="3619500"/>
          <p14:tracePt t="112261" x="6575425" y="3636963"/>
          <p14:tracePt t="112268" x="6483350" y="3654425"/>
          <p14:tracePt t="112276" x="6321425" y="3697288"/>
          <p14:tracePt t="112283" x="6176963" y="3730625"/>
          <p14:tracePt t="112289" x="6091238" y="3738563"/>
          <p14:tracePt t="112297" x="5972175" y="3763963"/>
          <p14:tracePt t="112304" x="5905500" y="3773488"/>
          <p14:tracePt t="112311" x="5786438" y="3806825"/>
          <p14:tracePt t="112318" x="5675313" y="3824288"/>
          <p14:tracePt t="112326" x="5556250" y="3841750"/>
          <p14:tracePt t="112333" x="5497513" y="3867150"/>
          <p14:tracePt t="112340" x="5421313" y="3875088"/>
          <p14:tracePt t="112347" x="5335588" y="3883025"/>
          <p14:tracePt t="112355" x="5191125" y="3900488"/>
          <p14:tracePt t="112362" x="5080000" y="3917950"/>
          <p14:tracePt t="112369" x="4935538" y="3943350"/>
          <p14:tracePt t="112377" x="4910138" y="3951288"/>
          <p14:tracePt t="112384" x="4884738" y="3951288"/>
          <p14:tracePt t="112392" x="4843463" y="3951288"/>
          <p14:tracePt t="112399" x="4783138" y="3951288"/>
          <p14:tracePt t="112406" x="4740275" y="3951288"/>
          <p14:tracePt t="112414" x="4664075" y="3960813"/>
          <p14:tracePt t="112421" x="4605338" y="3960813"/>
          <p14:tracePt t="112428" x="4562475" y="3960813"/>
          <p14:tracePt t="112435" x="4529138" y="3960813"/>
          <p14:tracePt t="112443" x="4486275" y="3960813"/>
          <p14:tracePt t="112450" x="4476750" y="3960813"/>
          <p14:tracePt t="112458" x="4451350" y="3960813"/>
          <p14:tracePt t="112466" x="4435475" y="3960813"/>
          <p14:tracePt t="112473" x="4425950" y="3960813"/>
          <p14:tracePt t="112480" x="4400550" y="3960813"/>
          <p14:tracePt t="112489" x="4384675" y="3960813"/>
          <p14:tracePt t="112495" x="4367213" y="3960813"/>
          <p14:tracePt t="112502" x="4341813" y="3960813"/>
          <p14:tracePt t="112509" x="4324350" y="3960813"/>
          <p14:tracePt t="112517" x="4291013" y="3960813"/>
          <p14:tracePt t="112524" x="4248150" y="3960813"/>
          <p14:tracePt t="112532" x="4214813" y="3960813"/>
          <p14:tracePt t="112539" x="4171950" y="3960813"/>
          <p14:tracePt t="112546" x="4146550" y="3960813"/>
          <p14:tracePt t="112553" x="4121150" y="3960813"/>
          <p14:tracePt t="112560" x="4095750" y="3960813"/>
          <p14:tracePt t="112568" x="4070350" y="3960813"/>
          <p14:tracePt t="112575" x="4027488" y="3960813"/>
          <p14:tracePt t="112583" x="3951288" y="3960813"/>
          <p14:tracePt t="112591" x="3890963" y="3960813"/>
          <p14:tracePt t="112597" x="3822700" y="3960813"/>
          <p14:tracePt t="112606" x="3756025" y="3960813"/>
          <p14:tracePt t="112612" x="3703638" y="3960813"/>
          <p14:tracePt t="112619" x="3652838" y="3960813"/>
          <p14:tracePt t="112626" x="3627438" y="3960813"/>
          <p14:tracePt t="112634" x="3594100" y="3960813"/>
          <p14:tracePt t="112642" x="3576638" y="3960813"/>
          <p14:tracePt t="112649" x="3492500" y="3968750"/>
          <p14:tracePt t="112656" x="3441700" y="3968750"/>
          <p14:tracePt t="112664" x="3363913" y="3986213"/>
          <p14:tracePt t="112671" x="3322638" y="3986213"/>
          <p14:tracePt t="112678" x="3287713" y="3986213"/>
          <p14:tracePt t="112686" x="3244850" y="3986213"/>
          <p14:tracePt t="112693" x="3228975" y="3986213"/>
          <p14:tracePt t="112700" x="3219450" y="3986213"/>
          <p14:tracePt t="112708" x="3203575" y="3986213"/>
          <p14:tracePt t="112723" x="3194050" y="3986213"/>
          <p14:tracePt t="112729" x="3186113" y="3986213"/>
          <p14:tracePt t="112737" x="3178175" y="3986213"/>
          <p14:tracePt t="112744" x="3160713" y="3986213"/>
          <p14:tracePt t="112752" x="3135313" y="3986213"/>
          <p14:tracePt t="112759" x="3092450" y="3976688"/>
          <p14:tracePt t="112766" x="3059113" y="3976688"/>
          <p14:tracePt t="112773" x="2998788" y="3976688"/>
          <p14:tracePt t="112781" x="2922588" y="3976688"/>
          <p14:tracePt t="112789" x="2905125" y="3976688"/>
          <p14:tracePt t="112795" x="2846388" y="3976688"/>
          <p14:tracePt t="112803" x="2828925" y="3976688"/>
          <p14:tracePt t="112810" x="2803525" y="3976688"/>
          <p14:tracePt t="112818" x="2786063" y="3976688"/>
          <p14:tracePt t="112832" x="2760663" y="3976688"/>
          <p14:tracePt t="112839" x="2752725" y="3976688"/>
          <p14:tracePt t="112847" x="2727325" y="3976688"/>
          <p14:tracePt t="112856" x="2701925" y="3976688"/>
          <p14:tracePt t="112861" x="2684463" y="3976688"/>
          <p14:tracePt t="112869" x="2625725" y="3968750"/>
          <p14:tracePt t="112877" x="2582863" y="3951288"/>
          <p14:tracePt t="112884" x="2524125" y="3951288"/>
          <p14:tracePt t="112891" x="2497138" y="3951288"/>
          <p14:tracePt t="112899" x="2446338" y="3951288"/>
          <p14:tracePt t="112906" x="2420938" y="3951288"/>
          <p14:tracePt t="112913" x="2395538" y="3951288"/>
          <p14:tracePt t="112922" x="2370138" y="3951288"/>
          <p14:tracePt t="112928" x="2344738" y="3951288"/>
          <p14:tracePt t="112935" x="2327275" y="3943350"/>
          <p14:tracePt t="112943" x="2301875" y="3943350"/>
          <p14:tracePt t="112950" x="2286000" y="3943350"/>
          <p14:tracePt t="112958" x="2276475" y="3943350"/>
          <p14:tracePt t="112975" x="2268538" y="3943350"/>
          <p14:tracePt t="112980" x="2243138" y="3925888"/>
          <p14:tracePt t="112987" x="2166938" y="3900488"/>
          <p14:tracePt t="112994" x="2132013" y="3900488"/>
          <p14:tracePt t="113002" x="2073275" y="3883025"/>
          <p14:tracePt t="113009" x="2038350" y="3883025"/>
          <p14:tracePt t="113017" x="2012950" y="3883025"/>
          <p14:tracePt t="113024" x="1997075" y="3883025"/>
          <p14:tracePt t="113031" x="1962150" y="3883025"/>
          <p14:tracePt t="113038" x="1936750" y="3883025"/>
          <p14:tracePt t="113045" x="1928813" y="3883025"/>
          <p14:tracePt t="113053" x="1920875" y="3883025"/>
          <p14:tracePt t="113060" x="1903413" y="3883025"/>
          <p14:tracePt t="113070" x="1885950" y="3883025"/>
          <p14:tracePt t="113076" x="1878013" y="3883025"/>
          <p14:tracePt t="113091" x="1868488" y="3883025"/>
          <p14:tracePt t="113098" x="1860550" y="3883025"/>
          <p14:tracePt t="113112" x="1835150" y="3883025"/>
          <p14:tracePt t="113120" x="1809750" y="3883025"/>
          <p14:tracePt t="113127" x="1792288" y="3883025"/>
          <p14:tracePt t="113135" x="1758950" y="3883025"/>
          <p14:tracePt t="113143" x="1749425" y="3883025"/>
          <p14:tracePt t="113157" x="1741488" y="3883025"/>
          <p14:tracePt t="113216" x="1749425" y="3883025"/>
          <p14:tracePt t="113223" x="1758950" y="3875088"/>
          <p14:tracePt t="113230" x="1766888" y="3875088"/>
          <p14:tracePt t="113237" x="1776413" y="3875088"/>
          <p14:tracePt t="113251" x="1784350" y="3875088"/>
          <p14:tracePt t="113259" x="1903413" y="3875088"/>
          <p14:tracePt t="113266" x="1920875" y="3875088"/>
          <p14:tracePt t="113273" x="1954213" y="3883025"/>
          <p14:tracePt t="113280" x="1979613" y="3892550"/>
          <p14:tracePt t="113289" x="1997075" y="3900488"/>
          <p14:tracePt t="113295" x="2030413" y="3917950"/>
          <p14:tracePt t="113303" x="2038350" y="3925888"/>
          <p14:tracePt t="113310" x="2065338" y="3935413"/>
          <p14:tracePt t="113317" x="2090738" y="3935413"/>
          <p14:tracePt t="113325" x="2132013" y="3935413"/>
          <p14:tracePt t="113332" x="2149475" y="3935413"/>
          <p14:tracePt t="113339" x="2182813" y="3935413"/>
          <p14:tracePt t="113346" x="2208213" y="3935413"/>
          <p14:tracePt t="113355" x="2235200" y="3935413"/>
          <p14:tracePt t="113361" x="2268538" y="3917950"/>
          <p14:tracePt t="113368" x="2276475" y="3917950"/>
          <p14:tracePt t="113376" x="2293938" y="3917950"/>
          <p14:tracePt t="113436" x="2293938" y="3925888"/>
          <p14:tracePt t="113450" x="2293938" y="3935413"/>
          <p14:tracePt t="113465" x="2286000" y="3935413"/>
          <p14:tracePt t="113473" x="2260600" y="3935413"/>
          <p14:tracePt t="113480" x="2208213" y="3935413"/>
          <p14:tracePt t="113488" x="2192338" y="3935413"/>
          <p14:tracePt t="113495" x="2141538" y="3943350"/>
          <p14:tracePt t="113502" x="2116138" y="3943350"/>
          <p14:tracePt t="113509" x="2090738" y="3943350"/>
          <p14:tracePt t="113525" x="2081213" y="3943350"/>
          <p14:tracePt t="113531" x="2073275" y="3943350"/>
          <p14:tracePt t="113612" x="2081213" y="3943350"/>
          <p14:tracePt t="113619" x="2192338" y="3943350"/>
          <p14:tracePt t="113627" x="2260600" y="3943350"/>
          <p14:tracePt t="113634" x="2362200" y="3943350"/>
          <p14:tracePt t="113642" x="2395538" y="3943350"/>
          <p14:tracePt t="113649" x="2438400" y="3943350"/>
          <p14:tracePt t="113657" x="2471738" y="3951288"/>
          <p14:tracePt t="113664" x="2497138" y="3960813"/>
          <p14:tracePt t="113671" x="2532063" y="3960813"/>
          <p14:tracePt t="113680" x="2557463" y="3960813"/>
          <p14:tracePt t="113685" x="2590800" y="3960813"/>
          <p14:tracePt t="113920" x="2600325" y="3960813"/>
          <p14:tracePt t="113942" x="2608263" y="3960813"/>
          <p14:tracePt t="114053" x="2616200" y="3960813"/>
          <p14:tracePt t="114119" x="2625725" y="3960813"/>
          <p14:tracePt t="114208" x="2633663" y="3960813"/>
          <p14:tracePt t="114215" x="2641600" y="3960813"/>
          <p14:tracePt t="114223" x="2693988" y="3960813"/>
          <p14:tracePt t="114229" x="2744788" y="3960813"/>
          <p14:tracePt t="114237" x="2760663" y="3960813"/>
          <p14:tracePt t="114244" x="2778125" y="3960813"/>
          <p14:tracePt t="114252" x="2795588" y="3960813"/>
          <p14:tracePt t="114259" x="2811463" y="3968750"/>
          <p14:tracePt t="114266" x="2828925" y="3968750"/>
          <p14:tracePt t="114273" x="2846388" y="3968750"/>
          <p14:tracePt t="114309" x="2879725" y="3968750"/>
          <p14:tracePt t="114316" x="2905125" y="3968750"/>
          <p14:tracePt t="114324" x="2965450" y="3968750"/>
          <p14:tracePt t="114331" x="3049588" y="3968750"/>
          <p14:tracePt t="114340" x="3117850" y="3968750"/>
          <p14:tracePt t="114347" x="3219450" y="3968750"/>
          <p14:tracePt t="114354" x="3244850" y="3968750"/>
          <p14:tracePt t="114362" x="3305175" y="3968750"/>
          <p14:tracePt t="114369" x="3398838" y="3968750"/>
          <p14:tracePt t="114376" x="3525838" y="3968750"/>
          <p14:tracePt t="114384" x="3627438" y="3968750"/>
          <p14:tracePt t="114391" x="3729038" y="3968750"/>
          <p14:tracePt t="114398" x="3771900" y="3968750"/>
          <p14:tracePt t="114406" x="3814763" y="3968750"/>
          <p14:tracePt t="114413" x="3857625" y="3968750"/>
          <p14:tracePt t="114420" x="3933825" y="3968750"/>
          <p14:tracePt t="114427" x="4027488" y="3968750"/>
          <p14:tracePt t="114435" x="4070350" y="3968750"/>
          <p14:tracePt t="114442" x="4171950" y="3968750"/>
          <p14:tracePt t="114450" x="4214813" y="3968750"/>
          <p14:tracePt t="114457" x="4265613" y="3960813"/>
          <p14:tracePt t="114464" x="4316413" y="3960813"/>
          <p14:tracePt t="114473" x="4418013" y="3951288"/>
          <p14:tracePt t="114479" x="4579938" y="3935413"/>
          <p14:tracePt t="114486" x="4699000" y="3935413"/>
          <p14:tracePt t="114493" x="4757738" y="3935413"/>
          <p14:tracePt t="114501" x="4808538" y="3935413"/>
          <p14:tracePt t="114509" x="4902200" y="3935413"/>
          <p14:tracePt t="114516" x="5003800" y="3935413"/>
          <p14:tracePt t="114523" x="5173663" y="3935413"/>
          <p14:tracePt t="114530" x="5276850" y="3935413"/>
          <p14:tracePt t="114537" x="5335588" y="3935413"/>
          <p14:tracePt t="114544" x="5378450" y="3935413"/>
          <p14:tracePt t="114551" x="5556250" y="3908425"/>
          <p14:tracePt t="114559" x="5683250" y="3908425"/>
          <p14:tracePt t="114566" x="5845175" y="3875088"/>
          <p14:tracePt t="114574" x="5905500" y="3875088"/>
          <p14:tracePt t="114581" x="6040438" y="3908425"/>
          <p14:tracePt t="114590" x="6261100" y="3935413"/>
          <p14:tracePt t="114595" x="6542088" y="3986213"/>
          <p14:tracePt t="114604" x="6610350" y="4019550"/>
          <p14:tracePt t="114611" x="6831013" y="4105275"/>
          <p14:tracePt t="114618" x="7059613" y="4164013"/>
          <p14:tracePt t="114625" x="7145338" y="4206875"/>
          <p14:tracePt t="114631" x="7256463" y="4257675"/>
          <p14:tracePt t="114639" x="7315200" y="4275138"/>
          <p14:tracePt t="114646" x="7391400" y="4300538"/>
          <p14:tracePt t="114654" x="7434263" y="4300538"/>
          <p14:tracePt t="114661" x="7477125" y="4300538"/>
          <p14:tracePt t="114668" x="7502525" y="4291013"/>
          <p14:tracePt t="114675" x="7518400" y="4283075"/>
          <p14:tracePt t="114683" x="7535863" y="4283075"/>
          <p14:tracePt t="114690" x="7553325" y="4283075"/>
          <p14:tracePt t="114697" x="7561263" y="4275138"/>
          <p14:tracePt t="114705" x="7570788" y="4275138"/>
          <p14:tracePt t="114712" x="7586663" y="4265613"/>
          <p14:tracePt t="114719" x="7604125" y="4265613"/>
          <p14:tracePt t="114726" x="7621588" y="4265613"/>
          <p14:tracePt t="114734" x="7637463" y="4257675"/>
          <p14:tracePt t="114741" x="7662863" y="4257675"/>
          <p14:tracePt t="114748" x="7697788" y="4257675"/>
          <p14:tracePt t="114756" x="7731125" y="4257675"/>
          <p14:tracePt t="114763" x="7773988" y="4249738"/>
          <p14:tracePt t="114770" x="7799388" y="4249738"/>
          <p14:tracePt t="114778" x="7816850" y="4249738"/>
          <p14:tracePt t="114785" x="7850188" y="4240213"/>
          <p14:tracePt t="114800" x="7859713" y="4240213"/>
          <p14:tracePt t="114918" x="7842250" y="4232275"/>
          <p14:tracePt t="114925" x="7832725" y="4214813"/>
          <p14:tracePt t="114933" x="7824788" y="4206875"/>
          <p14:tracePt t="114940" x="7807325" y="4181475"/>
          <p14:tracePt t="114947" x="7791450" y="4171950"/>
          <p14:tracePt t="114955" x="7766050" y="4164013"/>
          <p14:tracePt t="114962" x="7748588" y="4156075"/>
          <p14:tracePt t="114977" x="7740650" y="4130675"/>
          <p14:tracePt t="114984" x="7731125" y="4130675"/>
          <p14:tracePt t="114990" x="7723188" y="4121150"/>
          <p14:tracePt t="114997" x="7705725" y="4105275"/>
          <p14:tracePt t="115005" x="7680325" y="4079875"/>
          <p14:tracePt t="115012" x="7654925" y="4044950"/>
          <p14:tracePt t="115019" x="7629525" y="4027488"/>
          <p14:tracePt t="115026" x="7570788" y="4002088"/>
          <p14:tracePt t="115033" x="7510463" y="3994150"/>
          <p14:tracePt t="115041" x="7467600" y="3986213"/>
          <p14:tracePt t="115048" x="7434263" y="3986213"/>
          <p14:tracePt t="115055" x="7408863" y="3986213"/>
          <p14:tracePt t="115062" x="7391400" y="3986213"/>
          <p14:tracePt t="115070" x="7358063" y="3986213"/>
          <p14:tracePt t="115077" x="7340600" y="3986213"/>
          <p14:tracePt t="115084" x="7332663" y="3986213"/>
          <p14:tracePt t="115092" x="7315200" y="3986213"/>
          <p14:tracePt t="115099" x="7307263" y="3986213"/>
          <p14:tracePt t="115108" x="7289800" y="3986213"/>
          <p14:tracePt t="115115" x="7281863" y="3986213"/>
          <p14:tracePt t="115129" x="7272338" y="3986213"/>
          <p14:tracePt t="115188" x="7272338" y="3968750"/>
          <p14:tracePt t="115195" x="7281863" y="3960813"/>
          <p14:tracePt t="115203" x="7315200" y="3943350"/>
          <p14:tracePt t="115212" x="7348538" y="3935413"/>
          <p14:tracePt t="115217" x="7408863" y="3925888"/>
          <p14:tracePt t="115225" x="7467600" y="3925888"/>
          <p14:tracePt t="115231" x="7545388" y="3917950"/>
          <p14:tracePt t="115239" x="7637463" y="3917950"/>
          <p14:tracePt t="115246" x="7672388" y="3917950"/>
          <p14:tracePt t="115253" x="7705725" y="3917950"/>
          <p14:tracePt t="115260" x="7715250" y="3917950"/>
          <p14:tracePt t="115268" x="7731125" y="3917950"/>
          <p14:tracePt t="115275" x="7756525" y="3917950"/>
          <p14:tracePt t="115289" x="7766050" y="3917950"/>
          <p14:tracePt t="115364" x="7756525" y="3917950"/>
          <p14:tracePt t="115371" x="7723188" y="3917950"/>
          <p14:tracePt t="115378" x="7654925" y="3917950"/>
          <p14:tracePt t="115386" x="7578725" y="3917950"/>
          <p14:tracePt t="115393" x="7467600" y="3935413"/>
          <p14:tracePt t="115400" x="7383463" y="3935413"/>
          <p14:tracePt t="115407" x="7323138" y="3935413"/>
          <p14:tracePt t="115415" x="7297738" y="3935413"/>
          <p14:tracePt t="115424" x="7281863" y="3935413"/>
          <p14:tracePt t="115429" x="7256463" y="3943350"/>
          <p14:tracePt t="115436" x="7246938" y="3943350"/>
          <p14:tracePt t="115444" x="7239000" y="3943350"/>
          <p14:tracePt t="115504" x="7256463" y="3943350"/>
          <p14:tracePt t="115510" x="7289800" y="3943350"/>
          <p14:tracePt t="115518" x="7332663" y="3943350"/>
          <p14:tracePt t="115524" x="7391400" y="3943350"/>
          <p14:tracePt t="115532" x="7434263" y="3943350"/>
          <p14:tracePt t="115541" x="7502525" y="3943350"/>
          <p14:tracePt t="115546" x="7578725" y="3943350"/>
          <p14:tracePt t="115554" x="7621588" y="3943350"/>
          <p14:tracePt t="115561" x="7637463" y="3943350"/>
          <p14:tracePt t="115569" x="7654925" y="3943350"/>
          <p14:tracePt t="115576" x="7672388" y="3943350"/>
          <p14:tracePt t="115656" x="7662863" y="3943350"/>
          <p14:tracePt t="115663" x="7654925" y="3951288"/>
          <p14:tracePt t="115671" x="7629525" y="3968750"/>
          <p14:tracePt t="115680" x="7604125" y="3968750"/>
          <p14:tracePt t="115685" x="7553325" y="3968750"/>
          <p14:tracePt t="115693" x="7527925" y="3968750"/>
          <p14:tracePt t="115700" x="7485063" y="3968750"/>
          <p14:tracePt t="115707" x="7426325" y="3968750"/>
          <p14:tracePt t="115715" x="7408863" y="3960813"/>
          <p14:tracePt t="115723" x="7373938" y="3960813"/>
          <p14:tracePt t="115729" x="7348538" y="3951288"/>
          <p14:tracePt t="115737" x="7323138" y="3951288"/>
          <p14:tracePt t="115744" x="7307263" y="3951288"/>
          <p14:tracePt t="115752" x="7289800" y="3951288"/>
          <p14:tracePt t="115760" x="7272338" y="3951288"/>
          <p14:tracePt t="115766" x="7264400" y="3951288"/>
          <p14:tracePt t="115774" x="7256463" y="3951288"/>
          <p14:tracePt t="115780" x="7246938" y="3951288"/>
          <p14:tracePt t="115832" x="7246938" y="3943350"/>
          <p14:tracePt t="115861" x="7264400" y="3935413"/>
          <p14:tracePt t="115868" x="7272338" y="3935413"/>
          <p14:tracePt t="115876" x="7289800" y="3925888"/>
          <p14:tracePt t="115883" x="7315200" y="3925888"/>
          <p14:tracePt t="115889" x="7323138" y="3917950"/>
          <p14:tracePt t="115896" x="7340600" y="3917950"/>
          <p14:tracePt t="115904" x="7366000" y="3908425"/>
          <p14:tracePt t="115911" x="7400925" y="3908425"/>
          <p14:tracePt t="115992" x="7383463" y="3917950"/>
          <p14:tracePt t="115999" x="7366000" y="3935413"/>
          <p14:tracePt t="116007" x="7358063" y="3951288"/>
          <p14:tracePt t="116015" x="7332663" y="3968750"/>
          <p14:tracePt t="116023" x="7297738" y="3968750"/>
          <p14:tracePt t="116402" x="7272338" y="3976688"/>
          <p14:tracePt t="116409" x="7264400" y="3976688"/>
          <p14:tracePt t="116416" x="7246938" y="3986213"/>
          <p14:tracePt t="116423" x="7221538" y="4002088"/>
          <p14:tracePt t="116431" x="7196138" y="4019550"/>
          <p14:tracePt t="116438" x="7178675" y="4044950"/>
          <p14:tracePt t="116446" x="7153275" y="4070350"/>
          <p14:tracePt t="116453" x="7119938" y="4087813"/>
          <p14:tracePt t="116460" x="7094538" y="4113213"/>
          <p14:tracePt t="116467" x="7077075" y="4130675"/>
          <p14:tracePt t="116475" x="7034213" y="4156075"/>
          <p14:tracePt t="116481" x="7018338" y="4164013"/>
          <p14:tracePt t="116489" x="6992938" y="4181475"/>
          <p14:tracePt t="116495" x="6958013" y="4206875"/>
          <p14:tracePt t="116503" x="6932613" y="4224338"/>
          <p14:tracePt t="116510" x="6915150" y="4232275"/>
          <p14:tracePt t="116517" x="6889750" y="4249738"/>
          <p14:tracePt t="116525" x="6881813" y="4257675"/>
          <p14:tracePt t="116532" x="6864350" y="4265613"/>
          <p14:tracePt t="116539" x="6848475" y="4275138"/>
          <p14:tracePt t="116546" x="6838950" y="4275138"/>
          <p14:tracePt t="116555" x="6813550" y="4291013"/>
          <p14:tracePt t="116561" x="6797675" y="4300538"/>
          <p14:tracePt t="116569" x="6770688" y="4308475"/>
          <p14:tracePt t="116576" x="6770688" y="4316413"/>
          <p14:tracePt t="116583" x="6737350" y="4325938"/>
          <p14:tracePt t="116590" x="6711950" y="4333875"/>
          <p14:tracePt t="116598" x="6704013" y="4341813"/>
          <p14:tracePt t="116605" x="6678613" y="4351338"/>
          <p14:tracePt t="116612" x="6643688" y="4368800"/>
          <p14:tracePt t="116620" x="6618288" y="4376738"/>
          <p14:tracePt t="116627" x="6600825" y="4384675"/>
          <p14:tracePt t="116634" x="6567488" y="4394200"/>
          <p14:tracePt t="116642" x="6550025" y="4402138"/>
          <p14:tracePt t="116648" x="6524625" y="4402138"/>
          <p14:tracePt t="116656" x="6499225" y="4402138"/>
          <p14:tracePt t="116663" x="6483350" y="4410075"/>
          <p14:tracePt t="116671" x="6465888" y="4410075"/>
          <p14:tracePt t="116678" x="6456363" y="4410075"/>
          <p14:tracePt t="116685" x="6423025" y="4419600"/>
          <p14:tracePt t="116693" x="6397625" y="4419600"/>
          <p14:tracePt t="116700" x="6372225" y="4427538"/>
          <p14:tracePt t="116707" x="6321425" y="4435475"/>
          <p14:tracePt t="116715" x="6296025" y="4435475"/>
          <p14:tracePt t="116722" x="6245225" y="4435475"/>
          <p14:tracePt t="116729" x="6219825" y="4452938"/>
          <p14:tracePt t="116737" x="6194425" y="4452938"/>
          <p14:tracePt t="116744" x="6134100" y="4470400"/>
          <p14:tracePt t="116751" x="6108700" y="4470400"/>
          <p14:tracePt t="116759" x="6075363" y="4470400"/>
          <p14:tracePt t="116766" x="6049963" y="4470400"/>
          <p14:tracePt t="116774" x="6032500" y="4478338"/>
          <p14:tracePt t="116781" x="6007100" y="4486275"/>
          <p14:tracePt t="116789" x="5981700" y="4486275"/>
          <p14:tracePt t="116796" x="5964238" y="4495800"/>
          <p14:tracePt t="116803" x="5895975" y="4503738"/>
          <p14:tracePt t="116810" x="5819775" y="4521200"/>
          <p14:tracePt t="116817" x="5761038" y="4529138"/>
          <p14:tracePt t="116825" x="5700713" y="4529138"/>
          <p14:tracePt t="116832" x="5683250" y="4546600"/>
          <p14:tracePt t="116840" x="5657850" y="4546600"/>
          <p14:tracePt t="116847" x="5632450" y="4546600"/>
          <p14:tracePt t="116856" x="5616575" y="4546600"/>
          <p14:tracePt t="116861" x="5607050" y="4546600"/>
          <p14:tracePt t="116869" x="5591175" y="4546600"/>
          <p14:tracePt t="116876" x="5565775" y="4546600"/>
          <p14:tracePt t="116883" x="5538788" y="4554538"/>
          <p14:tracePt t="116890" x="5472113" y="4554538"/>
          <p14:tracePt t="116899" x="5429250" y="4554538"/>
          <p14:tracePt t="116906" x="5343525" y="4554538"/>
          <p14:tracePt t="116912" x="5259388" y="4554538"/>
          <p14:tracePt t="116920" x="5216525" y="4554538"/>
          <p14:tracePt t="116927" x="5183188" y="4554538"/>
          <p14:tracePt t="116934" x="5157788" y="4554538"/>
          <p14:tracePt t="116941" x="5140325" y="4554538"/>
          <p14:tracePt t="116949" x="5114925" y="4554538"/>
          <p14:tracePt t="116956" x="5089525" y="4554538"/>
          <p14:tracePt t="116963" x="5072063" y="4554538"/>
          <p14:tracePt t="116972" x="5038725" y="4554538"/>
          <p14:tracePt t="116978" x="5013325" y="4554538"/>
          <p14:tracePt t="116993" x="4902200" y="4554538"/>
          <p14:tracePt t="117000" x="4843463" y="4554538"/>
          <p14:tracePt t="117008" x="4800600" y="4554538"/>
          <p14:tracePt t="117015" x="4775200" y="4554538"/>
          <p14:tracePt t="117023" x="4740275" y="4554538"/>
          <p14:tracePt t="117029" x="4699000" y="4554538"/>
          <p14:tracePt t="117037" x="4673600" y="4554538"/>
          <p14:tracePt t="117044" x="4605338" y="4554538"/>
          <p14:tracePt t="117052" x="4519613" y="4554538"/>
          <p14:tracePt t="117059" x="4460875" y="4554538"/>
          <p14:tracePt t="117066" x="4400550" y="4554538"/>
          <p14:tracePt t="117073" x="4375150" y="4554538"/>
          <p14:tracePt t="117081" x="4332288" y="4554538"/>
          <p14:tracePt t="117090" x="4298950" y="4554538"/>
          <p14:tracePt t="117095" x="4273550" y="4554538"/>
          <p14:tracePt t="117103" x="4230688" y="4538663"/>
          <p14:tracePt t="117110" x="4137025" y="4513263"/>
          <p14:tracePt t="117117" x="4002088" y="4503738"/>
          <p14:tracePt t="117125" x="3941763" y="4486275"/>
          <p14:tracePt t="117132" x="3883025" y="4486275"/>
          <p14:tracePt t="117140" x="3857625" y="4486275"/>
          <p14:tracePt t="117148" x="3840163" y="4486275"/>
          <p14:tracePt t="117154" x="3822700" y="4486275"/>
          <p14:tracePt t="117161" x="3806825" y="4486275"/>
          <p14:tracePt t="117168" x="3789363" y="4486275"/>
          <p14:tracePt t="117176" x="3763963" y="4486275"/>
          <p14:tracePt t="117184" x="3729038" y="4478338"/>
          <p14:tracePt t="117191" x="3670300" y="4478338"/>
          <p14:tracePt t="117198" x="3619500" y="4478338"/>
          <p14:tracePt t="117206" x="3576638" y="4478338"/>
          <p14:tracePt t="117213" x="3500438" y="4460875"/>
          <p14:tracePt t="117220" x="3441700" y="4460875"/>
          <p14:tracePt t="117228" x="3414713" y="4460875"/>
          <p14:tracePt t="117235" x="3398838" y="4460875"/>
          <p14:tracePt t="117242" x="3363913" y="4460875"/>
          <p14:tracePt t="117250" x="3338513" y="4452938"/>
          <p14:tracePt t="117257" x="3297238" y="4452938"/>
          <p14:tracePt t="117264" x="3262313" y="4445000"/>
          <p14:tracePt t="117273" x="3203575" y="4427538"/>
          <p14:tracePt t="117279" x="3143250" y="4427538"/>
          <p14:tracePt t="117286" x="3074988" y="4419600"/>
          <p14:tracePt t="117294" x="3033713" y="4419600"/>
          <p14:tracePt t="117301" x="2973388" y="4419600"/>
          <p14:tracePt t="117309" x="2947988" y="4419600"/>
          <p14:tracePt t="117316" x="2897188" y="4410075"/>
          <p14:tracePt t="117323" x="2838450" y="4384675"/>
          <p14:tracePt t="117330" x="2752725" y="4384675"/>
          <p14:tracePt t="117338" x="2659063" y="4376738"/>
          <p14:tracePt t="117345" x="2616200" y="4376738"/>
          <p14:tracePt t="117352" x="2540000" y="4359275"/>
          <p14:tracePt t="117359" x="2532063" y="4359275"/>
          <p14:tracePt t="117368" x="2497138" y="4359275"/>
          <p14:tracePt t="117374" x="2481263" y="4351338"/>
          <p14:tracePt t="117382" x="2471738" y="4333875"/>
          <p14:tracePt t="117389" x="2463800" y="4333875"/>
          <p14:tracePt t="117397" x="2446338" y="4325938"/>
          <p14:tracePt t="117404" x="2430463" y="4316413"/>
          <p14:tracePt t="117411" x="2420938" y="4316413"/>
          <p14:tracePt t="117418" x="2413000" y="4316413"/>
          <p14:tracePt t="117426" x="2405063" y="4316413"/>
          <p14:tracePt t="117440" x="2387600" y="4308475"/>
          <p14:tracePt t="117448" x="2387600" y="4291013"/>
          <p14:tracePt t="117728" x="2370138" y="4300538"/>
          <p14:tracePt t="117734" x="2362200" y="4308475"/>
          <p14:tracePt t="117742" x="2344738" y="4316413"/>
          <p14:tracePt t="117748" x="2327275" y="4316413"/>
          <p14:tracePt t="117756" x="2319338" y="4325938"/>
          <p14:tracePt t="117764" x="2311400" y="4325938"/>
          <p14:tracePt t="117771" x="2301875" y="4333875"/>
          <p14:tracePt t="117778" x="2293938" y="4333875"/>
          <p14:tracePt t="117865" x="2293938" y="4341813"/>
          <p14:tracePt t="118145" x="2344738" y="4341813"/>
          <p14:tracePt t="118152" x="2405063" y="4341813"/>
          <p14:tracePt t="118159" x="2438400" y="4341813"/>
          <p14:tracePt t="118167" x="2463800" y="4341813"/>
          <p14:tracePt t="118174" x="2481263" y="4341813"/>
          <p14:tracePt t="118181" x="2497138" y="4341813"/>
          <p14:tracePt t="118225" x="2506663" y="4341813"/>
          <p14:tracePt t="118247" x="2514600" y="4341813"/>
          <p14:tracePt t="118255" x="2524125" y="4341813"/>
          <p14:tracePt t="118262" x="2540000" y="4341813"/>
          <p14:tracePt t="118269" x="2565400" y="4341813"/>
          <p14:tracePt t="118277" x="2582863" y="4341813"/>
          <p14:tracePt t="118284" x="2625725" y="4341813"/>
          <p14:tracePt t="118291" x="2701925" y="4341813"/>
          <p14:tracePt t="118298" x="2752725" y="4341813"/>
          <p14:tracePt t="118308" x="2811463" y="4341813"/>
          <p14:tracePt t="118313" x="2838450" y="4341813"/>
          <p14:tracePt t="118319" x="2854325" y="4341813"/>
          <p14:tracePt t="118334" x="2879725" y="4341813"/>
          <p14:tracePt t="118341" x="2889250" y="4341813"/>
          <p14:tracePt t="118349" x="2905125" y="4341813"/>
          <p14:tracePt t="118357" x="2914650" y="4341813"/>
          <p14:tracePt t="118364" x="2930525" y="4341813"/>
          <p14:tracePt t="118373" x="2955925" y="4341813"/>
          <p14:tracePt t="118379" x="2982913" y="4333875"/>
          <p14:tracePt t="118386" x="2998788" y="4333875"/>
          <p14:tracePt t="118393" x="3041650" y="4325938"/>
          <p14:tracePt t="118401" x="3074988" y="4325938"/>
          <p14:tracePt t="118408" x="3127375" y="4325938"/>
          <p14:tracePt t="118415" x="3178175" y="4316413"/>
          <p14:tracePt t="118423" x="3219450" y="4316413"/>
          <p14:tracePt t="118430" x="3244850" y="4316413"/>
          <p14:tracePt t="118436" x="3262313" y="4308475"/>
          <p14:tracePt t="118444" x="3287713" y="4308475"/>
          <p14:tracePt t="118451" x="3297238" y="4308475"/>
          <p14:tracePt t="118458" x="3305175" y="4308475"/>
          <p14:tracePt t="118466" x="3313113" y="4308475"/>
          <p14:tracePt t="118472" x="3330575" y="4308475"/>
          <p14:tracePt t="118480" x="3338513" y="4308475"/>
          <p14:tracePt t="118488" x="3373438" y="4308475"/>
          <p14:tracePt t="118495" x="3406775" y="4308475"/>
          <p14:tracePt t="118503" x="3475038" y="4316413"/>
          <p14:tracePt t="118510" x="3576638" y="4325938"/>
          <p14:tracePt t="118517" x="3636963" y="4351338"/>
          <p14:tracePt t="118525" x="3703638" y="4368800"/>
          <p14:tracePt t="118532" x="3721100" y="4376738"/>
          <p14:tracePt t="118540" x="3746500" y="4384675"/>
          <p14:tracePt t="118546" x="3763963" y="4394200"/>
          <p14:tracePt t="118554" x="3771900" y="4394200"/>
          <p14:tracePt t="118649" x="3781425" y="4402138"/>
          <p14:tracePt t="118657" x="3789363" y="4402138"/>
          <p14:tracePt t="118685" x="3797300" y="4402138"/>
          <p14:tracePt t="118692" x="3822700" y="4402138"/>
          <p14:tracePt t="118700" x="3848100" y="4402138"/>
          <p14:tracePt t="118707" x="3873500" y="4402138"/>
          <p14:tracePt t="118714" x="3900488" y="4402138"/>
          <p14:tracePt t="118722" x="3925888" y="4402138"/>
          <p14:tracePt t="118728" x="3967163" y="4410075"/>
          <p14:tracePt t="118736" x="3984625" y="4410075"/>
          <p14:tracePt t="118751" x="3992563" y="4410075"/>
          <p14:tracePt t="122493" x="3992563" y="4419600"/>
          <p14:tracePt t="122559" x="3976688" y="4419600"/>
          <p14:tracePt t="122566" x="3959225" y="4419600"/>
          <p14:tracePt t="122573" x="3925888" y="4419600"/>
          <p14:tracePt t="122581" x="3900488" y="4419600"/>
          <p14:tracePt t="122590" x="3883025" y="4419600"/>
          <p14:tracePt t="122596" x="3848100" y="4419600"/>
          <p14:tracePt t="122603" x="3832225" y="4419600"/>
          <p14:tracePt t="122610" x="3822700" y="4419600"/>
          <p14:tracePt t="122618" x="3814763" y="4419600"/>
          <p14:tracePt t="122625" x="3806825" y="4419600"/>
          <p14:tracePt t="122632" x="3797300" y="4419600"/>
          <p14:tracePt t="122677" x="3763963" y="4419600"/>
          <p14:tracePt t="122684" x="3756025" y="4410075"/>
          <p14:tracePt t="122692" x="3729038" y="4410075"/>
          <p14:tracePt t="122698" x="3721100" y="4410075"/>
          <p14:tracePt t="122706" x="3713163" y="4410075"/>
          <p14:tracePt t="122713" x="3695700" y="4402138"/>
          <p14:tracePt t="122721" x="3687763" y="4402138"/>
          <p14:tracePt t="122727" x="3678238" y="4402138"/>
          <p14:tracePt t="122735" x="3662363" y="4394200"/>
          <p14:tracePt t="122742" x="3627438" y="4394200"/>
          <p14:tracePt t="122749" x="3611563" y="4394200"/>
          <p14:tracePt t="122756" x="3594100" y="4394200"/>
          <p14:tracePt t="122764" x="3559175" y="4394200"/>
          <p14:tracePt t="122778" x="3551238" y="4394200"/>
          <p14:tracePt t="122801" x="3543300" y="4394200"/>
          <p14:tracePt t="122808" x="3525838" y="4384675"/>
          <p14:tracePt t="122815" x="3457575" y="4368800"/>
          <p14:tracePt t="122823" x="3449638" y="4368800"/>
          <p14:tracePt t="122839" x="3424238" y="4359275"/>
          <p14:tracePt t="122844" x="3389313" y="4341813"/>
          <p14:tracePt t="122852" x="3381375" y="4341813"/>
          <p14:tracePt t="122860" x="3373438" y="4341813"/>
          <p14:tracePt t="122867" x="3363913" y="4341813"/>
          <p14:tracePt t="122874" x="3355975" y="4341813"/>
          <p14:tracePt t="122889" x="3338513" y="4341813"/>
          <p14:tracePt t="122992" x="3348038" y="4341813"/>
          <p14:tracePt t="123036" x="3355975" y="4333875"/>
          <p14:tracePt t="123051" x="3373438" y="4333875"/>
          <p14:tracePt t="123058" x="3381375" y="4333875"/>
          <p14:tracePt t="123067" x="3441700" y="4325938"/>
          <p14:tracePt t="123073" x="3467100" y="4325938"/>
          <p14:tracePt t="123080" x="3525838" y="4325938"/>
          <p14:tracePt t="123086" x="3586163" y="4325938"/>
          <p14:tracePt t="123094" x="3627438" y="4325938"/>
          <p14:tracePt t="123101" x="3662363" y="4333875"/>
          <p14:tracePt t="123108" x="3670300" y="4333875"/>
          <p14:tracePt t="123116" x="3678238" y="4333875"/>
          <p14:tracePt t="123153" x="3678238" y="4351338"/>
          <p14:tracePt t="123197" x="3703638" y="4351338"/>
          <p14:tracePt t="123212" x="3713163" y="4351338"/>
          <p14:tracePt t="123219" x="3721100" y="4351338"/>
          <p14:tracePt t="123373" x="3721100" y="4359275"/>
          <p14:tracePt t="123637" x="3713163" y="4368800"/>
          <p14:tracePt t="123651" x="3703638" y="4368800"/>
          <p14:tracePt t="123659" x="3695700" y="4368800"/>
          <p14:tracePt t="123673" x="3687763" y="4368800"/>
          <p14:tracePt t="123680" x="3678238" y="4368800"/>
          <p14:tracePt t="123688" x="3670300" y="4368800"/>
          <p14:tracePt t="123695" x="3670300" y="4376738"/>
          <p14:tracePt t="123747" x="3662363" y="4384675"/>
          <p14:tracePt t="123754" x="3644900" y="4394200"/>
          <p14:tracePt t="123763" x="3627438" y="4394200"/>
          <p14:tracePt t="123769" x="3611563" y="4402138"/>
          <p14:tracePt t="123776" x="3594100" y="4402138"/>
          <p14:tracePt t="123783" x="3586163" y="4402138"/>
          <p14:tracePt t="123791" x="3576638" y="4402138"/>
          <p14:tracePt t="123798" x="3568700" y="4410075"/>
          <p14:tracePt t="123806" x="3559175" y="4410075"/>
          <p14:tracePt t="123813" x="3551238" y="4410075"/>
          <p14:tracePt t="123850" x="3543300" y="4410075"/>
          <p14:tracePt t="123864" x="3543300" y="4419600"/>
          <p14:tracePt t="123871" x="3517900" y="4419600"/>
          <p14:tracePt t="123878" x="3508375" y="4427538"/>
          <p14:tracePt t="123885" x="3482975" y="4435475"/>
          <p14:tracePt t="123893" x="3467100" y="4435475"/>
          <p14:tracePt t="123900" x="3449638" y="4452938"/>
          <p14:tracePt t="123907" x="3449638" y="4460875"/>
          <p14:tracePt t="123915" x="3432175" y="4470400"/>
          <p14:tracePt t="123922" x="3406775" y="4478338"/>
          <p14:tracePt t="123929" x="3398838" y="4478338"/>
          <p14:tracePt t="123936" x="3373438" y="4495800"/>
          <p14:tracePt t="123944" x="3355975" y="4503738"/>
          <p14:tracePt t="123951" x="3330575" y="4513263"/>
          <p14:tracePt t="123959" x="3322638" y="4529138"/>
          <p14:tracePt t="123966" x="3297238" y="4538663"/>
          <p14:tracePt t="123974" x="3262313" y="4546600"/>
          <p14:tracePt t="123981" x="3244850" y="4546600"/>
          <p14:tracePt t="123988" x="3228975" y="4554538"/>
          <p14:tracePt t="123996" x="3203575" y="4564063"/>
          <p14:tracePt t="124003" x="3168650" y="4572000"/>
          <p14:tracePt t="124010" x="3143250" y="4572000"/>
          <p14:tracePt t="124018" x="3117850" y="4589463"/>
          <p14:tracePt t="124025" x="3084513" y="4605338"/>
          <p14:tracePt t="124033" x="3067050" y="4622800"/>
          <p14:tracePt t="124040" x="3059113" y="4630738"/>
          <p14:tracePt t="124047" x="3041650" y="4630738"/>
          <p14:tracePt t="124055" x="3024188" y="4640263"/>
          <p14:tracePt t="124062" x="3008313" y="4648200"/>
          <p14:tracePt t="124069" x="2990850" y="4648200"/>
          <p14:tracePt t="124077" x="2982913" y="4648200"/>
          <p14:tracePt t="124084" x="2973388" y="4648200"/>
          <p14:tracePt t="124091" x="2955925" y="4657725"/>
          <p14:tracePt t="124099" x="2940050" y="4657725"/>
          <p14:tracePt t="124106" x="2922588" y="4657725"/>
          <p14:tracePt t="124113" x="2905125" y="4665663"/>
          <p14:tracePt t="124122" x="2871788" y="4683125"/>
          <p14:tracePt t="124128" x="2846388" y="4683125"/>
          <p14:tracePt t="124135" x="2820988" y="4691063"/>
          <p14:tracePt t="124143" x="2786063" y="4699000"/>
          <p14:tracePt t="124150" x="2744788" y="4716463"/>
          <p14:tracePt t="124158" x="2719388" y="4724400"/>
          <p14:tracePt t="124165" x="2693988" y="4724400"/>
          <p14:tracePt t="124172" x="2684463" y="4733925"/>
          <p14:tracePt t="124180" x="2668588" y="4733925"/>
          <p14:tracePt t="124187" x="2651125" y="4733925"/>
          <p14:tracePt t="124194" x="2633663" y="4733925"/>
          <p14:tracePt t="124202" x="2608263" y="4741863"/>
          <p14:tracePt t="124209" x="2582863" y="4741863"/>
          <p14:tracePt t="124216" x="2557463" y="4741863"/>
          <p14:tracePt t="124224" x="2532063" y="4741863"/>
          <p14:tracePt t="124231" x="2506663" y="4741863"/>
          <p14:tracePt t="124239" x="2471738" y="4741863"/>
          <p14:tracePt t="124246" x="2438400" y="4741863"/>
          <p14:tracePt t="124253" x="2413000" y="4741863"/>
          <p14:tracePt t="124260" x="2379663" y="4741863"/>
          <p14:tracePt t="124268" x="2352675" y="4733925"/>
          <p14:tracePt t="124275" x="2336800" y="4733925"/>
          <p14:tracePt t="124282" x="2319338" y="4733925"/>
          <p14:tracePt t="124290" x="2311400" y="4733925"/>
          <p14:tracePt t="124305" x="2301875" y="4733925"/>
          <p14:tracePt t="124312" x="2293938" y="4733925"/>
          <p14:tracePt t="124438" x="2301875" y="4733925"/>
          <p14:tracePt t="124445" x="2327275" y="4733925"/>
          <p14:tracePt t="124452" x="2336800" y="4733925"/>
          <p14:tracePt t="124460" x="2344738" y="4733925"/>
          <p14:tracePt t="124467" x="2352675" y="4733925"/>
          <p14:tracePt t="124474" x="2362200" y="4733925"/>
          <p14:tracePt t="124491" x="2370138" y="4733925"/>
          <p14:tracePt t="124555" x="2379663" y="4733925"/>
          <p14:tracePt t="124562" x="2395538" y="4733925"/>
          <p14:tracePt t="124570" x="2430463" y="4733925"/>
          <p14:tracePt t="124577" x="2455863" y="4733925"/>
          <p14:tracePt t="124585" x="2471738" y="4733925"/>
          <p14:tracePt t="124592" x="2497138" y="4733925"/>
          <p14:tracePt t="124600" x="2514600" y="4733925"/>
          <p14:tracePt t="124607" x="2524125" y="4733925"/>
          <p14:tracePt t="124614" x="2540000" y="4733925"/>
          <p14:tracePt t="124623" x="2549525" y="4733925"/>
          <p14:tracePt t="124628" x="2557463" y="4733925"/>
          <p14:tracePt t="124636" x="2565400" y="4733925"/>
          <p14:tracePt t="124680" x="2582863" y="4733925"/>
          <p14:tracePt t="124687" x="2590800" y="4733925"/>
          <p14:tracePt t="124695" x="2608263" y="4733925"/>
          <p14:tracePt t="124702" x="2616200" y="4733925"/>
          <p14:tracePt t="124710" x="2625725" y="4741863"/>
          <p14:tracePt t="124717" x="2633663" y="4741863"/>
          <p14:tracePt t="124724" x="2651125" y="4741863"/>
          <p14:tracePt t="124732" x="2668588" y="4741863"/>
          <p14:tracePt t="124741" x="2684463" y="4741863"/>
          <p14:tracePt t="124746" x="2701925" y="4741863"/>
          <p14:tracePt t="124754" x="2709863" y="4741863"/>
          <p14:tracePt t="124761" x="2719388" y="4741863"/>
          <p14:tracePt t="124768" x="2735263" y="4741863"/>
          <p14:tracePt t="124775" x="2744788" y="4741863"/>
          <p14:tracePt t="124783" x="2752725" y="4741863"/>
          <p14:tracePt t="124791" x="2770188" y="4759325"/>
          <p14:tracePt t="124798" x="2795588" y="4759325"/>
          <p14:tracePt t="124807" x="2820988" y="4759325"/>
          <p14:tracePt t="124812" x="2838450" y="4767263"/>
          <p14:tracePt t="124819" x="2854325" y="4767263"/>
          <p14:tracePt t="124827" x="2879725" y="4775200"/>
          <p14:tracePt t="124835" x="2889250" y="4775200"/>
          <p14:tracePt t="124842" x="2905125" y="4775200"/>
          <p14:tracePt t="124849" x="2914650" y="4775200"/>
          <p14:tracePt t="124877" x="2930525" y="4775200"/>
          <p14:tracePt t="124892" x="2940050" y="4775200"/>
          <p14:tracePt t="124914" x="2955925" y="4784725"/>
          <p14:tracePt t="124929" x="2965450" y="4784725"/>
          <p14:tracePt t="124936" x="2973388" y="4784725"/>
          <p14:tracePt t="124973" x="2982913" y="4784725"/>
          <p14:tracePt t="124988" x="3008313" y="4792663"/>
          <p14:tracePt t="124995" x="3049588" y="4792663"/>
          <p14:tracePt t="125002" x="3084513" y="4792663"/>
          <p14:tracePt t="125010" x="3127375" y="4802188"/>
          <p14:tracePt t="125017" x="3143250" y="4802188"/>
          <p14:tracePt t="125024" x="3178175" y="4802188"/>
          <p14:tracePt t="125032" x="3211513" y="4802188"/>
          <p14:tracePt t="125040" x="3219450" y="4802188"/>
          <p14:tracePt t="125046" x="3228975" y="4802188"/>
          <p14:tracePt t="125054" x="3244850" y="4802188"/>
          <p14:tracePt t="125068" x="3262313" y="4802188"/>
          <p14:tracePt t="125076" x="3270250" y="4802188"/>
          <p14:tracePt t="125083" x="3279775" y="4802188"/>
          <p14:tracePt t="125091" x="3287713" y="4802188"/>
          <p14:tracePt t="125098" x="3297238" y="4802188"/>
          <p14:tracePt t="125105" x="3313113" y="4802188"/>
          <p14:tracePt t="125112" x="3330575" y="4810125"/>
          <p14:tracePt t="125119" x="3338513" y="4810125"/>
          <p14:tracePt t="125127" x="3355975" y="4810125"/>
          <p14:tracePt t="125134" x="3363913" y="4810125"/>
          <p14:tracePt t="125164" x="3373438" y="4810125"/>
          <p14:tracePt t="125178" x="3398838" y="4810125"/>
          <p14:tracePt t="125186" x="3414713" y="4810125"/>
          <p14:tracePt t="125194" x="3441700" y="4810125"/>
          <p14:tracePt t="125202" x="3449638" y="4810125"/>
          <p14:tracePt t="125209" x="3482975" y="4810125"/>
          <p14:tracePt t="125216" x="3500438" y="4810125"/>
          <p14:tracePt t="125230" x="3517900" y="4810125"/>
          <p14:tracePt t="125240" x="3525838" y="4810125"/>
          <p14:tracePt t="125254" x="3533775" y="4810125"/>
          <p14:tracePt t="125304" x="3543300" y="4810125"/>
          <p14:tracePt t="125312" x="3576638" y="4802188"/>
          <p14:tracePt t="125319" x="3594100" y="4802188"/>
          <p14:tracePt t="125326" x="3619500" y="4802188"/>
          <p14:tracePt t="125339" x="3636963" y="4802188"/>
          <p14:tracePt t="125348" x="3644900" y="4802188"/>
          <p14:tracePt t="125362" x="3652838" y="4792663"/>
          <p14:tracePt t="125376" x="3662363" y="4792663"/>
          <p14:tracePt t="125465" x="3670300" y="4792663"/>
          <p14:tracePt t="125473" x="3695700" y="4784725"/>
          <p14:tracePt t="125480" x="3729038" y="4775200"/>
          <p14:tracePt t="125487" x="3746500" y="4775200"/>
          <p14:tracePt t="125494" x="3771900" y="4767263"/>
          <p14:tracePt t="125502" x="3789363" y="4767263"/>
          <p14:tracePt t="125516" x="3806825" y="4767263"/>
          <p14:tracePt t="125523" x="3822700" y="4767263"/>
          <p14:tracePt t="125574" x="3832225" y="4767263"/>
          <p14:tracePt t="125583" x="3865563" y="4749800"/>
          <p14:tracePt t="125590" x="3883025" y="4749800"/>
          <p14:tracePt t="125597" x="3900488" y="4749800"/>
          <p14:tracePt t="125605" x="3916363" y="4741863"/>
          <p14:tracePt t="125670" x="3941763" y="4733925"/>
          <p14:tracePt t="125678" x="3951288" y="4733925"/>
          <p14:tracePt t="125685" x="3967163" y="4733925"/>
          <p14:tracePt t="125693" x="3976688" y="4733925"/>
          <p14:tracePt t="125699" x="3984625" y="4733925"/>
          <p14:tracePt t="125707" x="3992563" y="4733925"/>
          <p14:tracePt t="125714" x="4002088" y="4733925"/>
          <p14:tracePt t="125724" x="4017963" y="4733925"/>
          <p14:tracePt t="125729" x="4027488" y="4724400"/>
          <p14:tracePt t="125737" x="4035425" y="4724400"/>
          <p14:tracePt t="125744" x="4044950" y="4724400"/>
          <p14:tracePt t="125751" x="4052888" y="4716463"/>
          <p14:tracePt t="125759" x="4070350" y="4708525"/>
          <p14:tracePt t="125766" x="4095750" y="4708525"/>
          <p14:tracePt t="125773" x="4121150" y="4699000"/>
          <p14:tracePt t="125781" x="4129088" y="4699000"/>
          <p14:tracePt t="125787" x="4154488" y="4699000"/>
          <p14:tracePt t="125794" x="4187825" y="4699000"/>
          <p14:tracePt t="125802" x="4197350" y="4699000"/>
          <p14:tracePt t="125809" x="4214813" y="4699000"/>
          <p14:tracePt t="125816" x="4230688" y="4699000"/>
          <p14:tracePt t="125824" x="4248150" y="4699000"/>
          <p14:tracePt t="125831" x="4256088" y="4699000"/>
          <p14:tracePt t="125860" x="4265613" y="4683125"/>
          <p14:tracePt t="125868" x="4281488" y="4673600"/>
          <p14:tracePt t="125875" x="4291013" y="4673600"/>
          <p14:tracePt t="125883" x="4298950" y="4673600"/>
          <p14:tracePt t="125889" x="4316413" y="4673600"/>
          <p14:tracePt t="125897" x="4324350" y="4673600"/>
          <p14:tracePt t="125905" x="4332288" y="4673600"/>
          <p14:tracePt t="125912" x="4341813" y="4673600"/>
          <p14:tracePt t="125919" x="4367213" y="4673600"/>
          <p14:tracePt t="125926" x="4392613" y="4673600"/>
          <p14:tracePt t="125934" x="4400550" y="4673600"/>
          <p14:tracePt t="125941" x="4425950" y="4673600"/>
          <p14:tracePt t="125948" x="4435475" y="4673600"/>
          <p14:tracePt t="125956" x="4443413" y="4673600"/>
          <p14:tracePt t="125975" x="4460875" y="4665663"/>
          <p14:tracePt t="125977" x="4468813" y="4665663"/>
          <p14:tracePt t="126067" x="4486275" y="4665663"/>
          <p14:tracePt t="126074" x="4519613" y="4665663"/>
          <p14:tracePt t="126081" x="4545013" y="4665663"/>
          <p14:tracePt t="126091" x="4562475" y="4665663"/>
          <p14:tracePt t="126096" x="4570413" y="4665663"/>
          <p14:tracePt t="126184" x="4570413" y="4673600"/>
          <p14:tracePt t="126198" x="4587875" y="4673600"/>
          <p14:tracePt t="126206" x="4587875" y="4683125"/>
          <p14:tracePt t="126214" x="4605338" y="4683125"/>
          <p14:tracePt t="126243" x="4605338" y="4691063"/>
          <p14:tracePt t="126279" x="4605338" y="4699000"/>
          <p14:tracePt t="126301" x="4605338" y="4708525"/>
          <p14:tracePt t="126324" x="4605338" y="4716463"/>
          <p14:tracePt t="126331" x="4605338" y="4724400"/>
          <p14:tracePt t="126360" x="4605338" y="4733925"/>
          <p14:tracePt t="126383" x="4605338" y="4741863"/>
          <p14:tracePt t="126390" x="4605338" y="4749800"/>
          <p14:tracePt t="126404" x="4605338" y="4759325"/>
          <p14:tracePt t="126412" x="4605338" y="4767263"/>
          <p14:tracePt t="126418" x="4595813" y="4767263"/>
          <p14:tracePt t="126426" x="4595813" y="4775200"/>
          <p14:tracePt t="126433" x="4587875" y="4784725"/>
          <p14:tracePt t="126463" x="4587875" y="4792663"/>
          <p14:tracePt t="126491" x="4579938" y="4792663"/>
          <p14:tracePt t="126499" x="4579938" y="4810125"/>
          <p14:tracePt t="126513" x="4570413" y="4810125"/>
          <p14:tracePt t="126521" x="4562475" y="4818063"/>
          <p14:tracePt t="126528" x="4562475" y="4827588"/>
          <p14:tracePt t="126535" x="4554538" y="4835525"/>
          <p14:tracePt t="126543" x="4545013" y="4835525"/>
          <p14:tracePt t="126550" x="4537075" y="4843463"/>
          <p14:tracePt t="126557" x="4529138" y="4852988"/>
          <p14:tracePt t="126565" x="4519613" y="4852988"/>
          <p14:tracePt t="126574" x="4519613" y="4860925"/>
          <p14:tracePt t="126580" x="4511675" y="4878388"/>
          <p14:tracePt t="126586" x="4503738" y="4886325"/>
          <p14:tracePt t="126593" x="4494213" y="4894263"/>
          <p14:tracePt t="126603" x="4486275" y="4911725"/>
          <p14:tracePt t="126616" x="4460875" y="4929188"/>
          <p14:tracePt t="126623" x="4443413" y="4954588"/>
          <p14:tracePt t="126629" x="4435475" y="4972050"/>
          <p14:tracePt t="126636" x="4425950" y="4979988"/>
          <p14:tracePt t="126644" x="4418013" y="4987925"/>
          <p14:tracePt t="126651" x="4400550" y="5005388"/>
          <p14:tracePt t="126659" x="4392613" y="5013325"/>
          <p14:tracePt t="126666" x="4375150" y="5030788"/>
          <p14:tracePt t="126673" x="4367213" y="5038725"/>
          <p14:tracePt t="126680" x="4359275" y="5056188"/>
          <p14:tracePt t="126689" x="4349750" y="5056188"/>
          <p14:tracePt t="126695" x="4341813" y="5064125"/>
          <p14:tracePt t="126703" x="4324350" y="5081588"/>
          <p14:tracePt t="126710" x="4306888" y="5091113"/>
          <p14:tracePt t="126717" x="4291013" y="5106988"/>
          <p14:tracePt t="126725" x="4265613" y="5116513"/>
          <p14:tracePt t="126732" x="4265613" y="5124450"/>
          <p14:tracePt t="126739" x="4230688" y="5141913"/>
          <p14:tracePt t="126746" x="4205288" y="5141913"/>
          <p14:tracePt t="126754" x="4197350" y="5149850"/>
          <p14:tracePt t="126761" x="4162425" y="5167313"/>
          <p14:tracePt t="126768" x="4146550" y="5175250"/>
          <p14:tracePt t="126776" x="4121150" y="5192713"/>
          <p14:tracePt t="126783" x="4095750" y="5208588"/>
          <p14:tracePt t="126790" x="4070350" y="5218113"/>
          <p14:tracePt t="126798" x="4052888" y="5226050"/>
          <p14:tracePt t="126805" x="4035425" y="5235575"/>
          <p14:tracePt t="126812" x="4002088" y="5251450"/>
          <p14:tracePt t="126819" x="3984625" y="5251450"/>
          <p14:tracePt t="126827" x="3976688" y="5260975"/>
          <p14:tracePt t="126834" x="3959225" y="5268913"/>
          <p14:tracePt t="126841" x="3941763" y="5286375"/>
          <p14:tracePt t="126849" x="3933825" y="5294313"/>
          <p14:tracePt t="126856" x="3916363" y="5302250"/>
          <p14:tracePt t="126864" x="3908425" y="5302250"/>
          <p14:tracePt t="126872" x="3900488" y="5302250"/>
          <p14:tracePt t="126878" x="3873500" y="5319713"/>
          <p14:tracePt t="126886" x="3857625" y="5319713"/>
          <p14:tracePt t="126893" x="3848100" y="5319713"/>
          <p14:tracePt t="126900" x="3832225" y="5319713"/>
          <p14:tracePt t="126908" x="3814763" y="5327650"/>
          <p14:tracePt t="126915" x="3789363" y="5327650"/>
          <p14:tracePt t="126922" x="3763963" y="5327650"/>
          <p14:tracePt t="126929" x="3738563" y="5337175"/>
          <p14:tracePt t="126937" x="3703638" y="5337175"/>
          <p14:tracePt t="126944" x="3687763" y="5337175"/>
          <p14:tracePt t="126952" x="3670300" y="5337175"/>
          <p14:tracePt t="126959" x="3652838" y="5337175"/>
          <p14:tracePt t="126974" x="3619500" y="5337175"/>
          <p14:tracePt t="126981" x="3611563" y="5337175"/>
          <p14:tracePt t="126989" x="3594100" y="5337175"/>
          <p14:tracePt t="126996" x="3568700" y="5337175"/>
          <p14:tracePt t="127003" x="3559175" y="5337175"/>
          <p14:tracePt t="127010" x="3543300" y="5337175"/>
          <p14:tracePt t="127019" x="3525838" y="5337175"/>
          <p14:tracePt t="127026" x="3492500" y="5337175"/>
          <p14:tracePt t="127034" x="3467100" y="5337175"/>
          <p14:tracePt t="127041" x="3414713" y="5337175"/>
          <p14:tracePt t="127048" x="3389313" y="5337175"/>
          <p14:tracePt t="127057" x="3338513" y="5337175"/>
          <p14:tracePt t="127062" x="3313113" y="5337175"/>
          <p14:tracePt t="127071" x="3297238" y="5337175"/>
          <p14:tracePt t="127077" x="3236913" y="5337175"/>
          <p14:tracePt t="127085" x="3219450" y="5337175"/>
          <p14:tracePt t="127092" x="3194050" y="5337175"/>
          <p14:tracePt t="127099" x="3160713" y="5345113"/>
          <p14:tracePt t="127107" x="3100388" y="5345113"/>
          <p14:tracePt t="127114" x="3067050" y="5353050"/>
          <p14:tracePt t="127123" x="3024188" y="5353050"/>
          <p14:tracePt t="127129" x="2990850" y="5353050"/>
          <p14:tracePt t="127136" x="2973388" y="5362575"/>
          <p14:tracePt t="127144" x="2947988" y="5362575"/>
          <p14:tracePt t="127151" x="2914650" y="5370513"/>
          <p14:tracePt t="127158" x="2897188" y="5370513"/>
          <p14:tracePt t="127166" x="2871788" y="5370513"/>
          <p14:tracePt t="127173" x="2838450" y="5370513"/>
          <p14:tracePt t="127180" x="2811463" y="5370513"/>
          <p14:tracePt t="127187" x="2795588" y="5370513"/>
          <p14:tracePt t="127195" x="2760663" y="5370513"/>
          <p14:tracePt t="127202" x="2719388" y="5370513"/>
          <p14:tracePt t="127209" x="2693988" y="5370513"/>
          <p14:tracePt t="127217" x="2641600" y="5370513"/>
          <p14:tracePt t="127225" x="2616200" y="5380038"/>
          <p14:tracePt t="127232" x="2565400" y="5380038"/>
          <p14:tracePt t="127241" x="2540000" y="5387975"/>
          <p14:tracePt t="127246" x="2524125" y="5387975"/>
          <p14:tracePt t="127254" x="2489200" y="5387975"/>
          <p14:tracePt t="127262" x="2463800" y="5387975"/>
          <p14:tracePt t="127268" x="2446338" y="5387975"/>
          <p14:tracePt t="127275" x="2379663" y="5387975"/>
          <p14:tracePt t="127283" x="2352675" y="5387975"/>
          <p14:tracePt t="127290" x="2301875" y="5387975"/>
          <p14:tracePt t="127297" x="2276475" y="5387975"/>
          <p14:tracePt t="127306" x="2243138" y="5380038"/>
          <p14:tracePt t="127312" x="2225675" y="5380038"/>
          <p14:tracePt t="127319" x="2200275" y="5370513"/>
          <p14:tracePt t="127327" x="2166938" y="5362575"/>
          <p14:tracePt t="127334" x="2141538" y="5362575"/>
          <p14:tracePt t="127341" x="2124075" y="5353050"/>
          <p14:tracePt t="127349" x="2090738" y="5345113"/>
          <p14:tracePt t="127356" x="2073275" y="5337175"/>
          <p14:tracePt t="127363" x="2047875" y="5327650"/>
          <p14:tracePt t="127372" x="2012950" y="5302250"/>
          <p14:tracePt t="127378" x="1987550" y="5276850"/>
          <p14:tracePt t="127386" x="1946275" y="5260975"/>
          <p14:tracePt t="127394" x="1911350" y="5251450"/>
          <p14:tracePt t="127400" x="1893888" y="5226050"/>
          <p14:tracePt t="127408" x="1878013" y="5208588"/>
          <p14:tracePt t="127415" x="1868488" y="5208588"/>
          <p14:tracePt t="127437" x="1868488" y="5200650"/>
          <p14:tracePt t="127444" x="1868488" y="5192713"/>
          <p14:tracePt t="127467" x="1868488" y="5183188"/>
          <p14:tracePt t="127474" x="1868488" y="5157788"/>
          <p14:tracePt t="127481" x="1878013" y="5141913"/>
          <p14:tracePt t="127489" x="1903413" y="5099050"/>
          <p14:tracePt t="127496" x="1946275" y="5064125"/>
          <p14:tracePt t="127503" x="1971675" y="5038725"/>
          <p14:tracePt t="127512" x="1987550" y="5022850"/>
          <p14:tracePt t="127518" x="1987550" y="5013325"/>
          <p14:tracePt t="127525" x="1997075" y="5005388"/>
          <p14:tracePt t="127534" x="2005013" y="4987925"/>
          <p14:tracePt t="127548" x="2022475" y="4979988"/>
          <p14:tracePt t="127592" x="2047875" y="4954588"/>
          <p14:tracePt t="127600" x="2073275" y="4929188"/>
          <p14:tracePt t="127608" x="2124075" y="4878388"/>
          <p14:tracePt t="127615" x="2157413" y="4843463"/>
          <p14:tracePt t="127623" x="2217738" y="4784725"/>
          <p14:tracePt t="127630" x="2268538" y="4749800"/>
          <p14:tracePt t="127637" x="2319338" y="4699000"/>
          <p14:tracePt t="127644" x="2352675" y="4657725"/>
          <p14:tracePt t="127651" x="2379663" y="4640263"/>
          <p14:tracePt t="127658" x="2413000" y="4622800"/>
          <p14:tracePt t="127665" x="2430463" y="4605338"/>
          <p14:tracePt t="127672" x="2446338" y="4605338"/>
          <p14:tracePt t="127680" x="2455863" y="4597400"/>
          <p14:tracePt t="127687" x="2481263" y="4589463"/>
          <p14:tracePt t="127695" x="2497138" y="4589463"/>
          <p14:tracePt t="127702" x="2524125" y="4579938"/>
          <p14:tracePt t="127709" x="2600325" y="4579938"/>
          <p14:tracePt t="127716" x="2727325" y="4579938"/>
          <p14:tracePt t="127724" x="2795588" y="4579938"/>
          <p14:tracePt t="127731" x="2922588" y="4579938"/>
          <p14:tracePt t="127738" x="2947988" y="4579938"/>
          <p14:tracePt t="127746" x="2965450" y="4579938"/>
          <p14:tracePt t="127753" x="2998788" y="4579938"/>
          <p14:tracePt t="127760" x="3033713" y="4579938"/>
          <p14:tracePt t="127768" x="3074988" y="4579938"/>
          <p14:tracePt t="127775" x="3117850" y="4572000"/>
          <p14:tracePt t="127783" x="3160713" y="4572000"/>
          <p14:tracePt t="127790" x="3219450" y="4572000"/>
          <p14:tracePt t="127798" x="3279775" y="4572000"/>
          <p14:tracePt t="127805" x="3313113" y="4572000"/>
          <p14:tracePt t="127812" x="3355975" y="4579938"/>
          <p14:tracePt t="127819" x="3381375" y="4589463"/>
          <p14:tracePt t="127827" x="3406775" y="4605338"/>
          <p14:tracePt t="127834" x="3449638" y="4640263"/>
          <p14:tracePt t="127842" x="3500438" y="4665663"/>
          <p14:tracePt t="127849" x="3602038" y="4724400"/>
          <p14:tracePt t="127856" x="3678238" y="4759325"/>
          <p14:tracePt t="127864" x="3729038" y="4792663"/>
          <p14:tracePt t="127872" x="3781425" y="4810125"/>
          <p14:tracePt t="127878" x="3814763" y="4843463"/>
          <p14:tracePt t="127886" x="3840163" y="4860925"/>
          <p14:tracePt t="127893" x="3857625" y="4878388"/>
          <p14:tracePt t="127900" x="3865563" y="4886325"/>
          <p14:tracePt t="127922" x="3865563" y="4894263"/>
          <p14:tracePt t="127944" x="3865563" y="4911725"/>
          <p14:tracePt t="127951" x="3873500" y="4919663"/>
          <p14:tracePt t="127959" x="3873500" y="4929188"/>
          <p14:tracePt t="127966" x="3873500" y="4937125"/>
          <p14:tracePt t="127973" x="3873500" y="4946650"/>
          <p14:tracePt t="127981" x="3873500" y="4954588"/>
          <p14:tracePt t="127988" x="3873500" y="4962525"/>
          <p14:tracePt t="127995" x="3873500" y="4979988"/>
          <p14:tracePt t="128003" x="3873500" y="4997450"/>
          <p14:tracePt t="128010" x="3865563" y="5013325"/>
          <p14:tracePt t="128018" x="3848100" y="5022850"/>
          <p14:tracePt t="128025" x="3781425" y="5064125"/>
          <p14:tracePt t="128033" x="3703638" y="5099050"/>
          <p14:tracePt t="128040" x="3652838" y="5116513"/>
          <p14:tracePt t="128048" x="3594100" y="5132388"/>
          <p14:tracePt t="128055" x="3568700" y="5141913"/>
          <p14:tracePt t="128062" x="3533775" y="5157788"/>
          <p14:tracePt t="128069" x="3517900" y="5167313"/>
          <p14:tracePt t="128076" x="3500438" y="5175250"/>
          <p14:tracePt t="128084" x="3482975" y="5175250"/>
          <p14:tracePt t="128091" x="3467100" y="5175250"/>
          <p14:tracePt t="128099" x="3449638" y="5175250"/>
          <p14:tracePt t="128107" x="3432175" y="5175250"/>
          <p14:tracePt t="128114" x="3414713" y="5175250"/>
          <p14:tracePt t="128123" x="3348038" y="5175250"/>
          <p14:tracePt t="128128" x="3262313" y="5175250"/>
          <p14:tracePt t="128136" x="3143250" y="5167313"/>
          <p14:tracePt t="128143" x="3092450" y="5167313"/>
          <p14:tracePt t="128150" x="3059113" y="5167313"/>
          <p14:tracePt t="128157" x="2998788" y="5149850"/>
          <p14:tracePt t="128165" x="2973388" y="5141913"/>
          <p14:tracePt t="128173" x="2897188" y="5141913"/>
          <p14:tracePt t="128179" x="2828925" y="5141913"/>
          <p14:tracePt t="128187" x="2752725" y="5141913"/>
          <p14:tracePt t="128194" x="2709863" y="5132388"/>
          <p14:tracePt t="128201" x="2651125" y="5132388"/>
          <p14:tracePt t="128209" x="2625725" y="5124450"/>
          <p14:tracePt t="128216" x="2574925" y="5116513"/>
          <p14:tracePt t="128223" x="2549525" y="5106988"/>
          <p14:tracePt t="128232" x="2524125" y="5091113"/>
          <p14:tracePt t="128240" x="2471738" y="5064125"/>
          <p14:tracePt t="128246" x="2395538" y="5048250"/>
          <p14:tracePt t="128253" x="2319338" y="5038725"/>
          <p14:tracePt t="128260" x="2251075" y="5030788"/>
          <p14:tracePt t="128269" x="2192338" y="5030788"/>
          <p14:tracePt t="128275" x="2149475" y="5030788"/>
          <p14:tracePt t="128283" x="2124075" y="5022850"/>
          <p14:tracePt t="128290" x="2090738" y="5013325"/>
          <p14:tracePt t="128297" x="2073275" y="5013325"/>
          <p14:tracePt t="128306" x="2012950" y="5005388"/>
          <p14:tracePt t="128312" x="1971675" y="5005388"/>
          <p14:tracePt t="128319" x="1911350" y="5005388"/>
          <p14:tracePt t="128327" x="1868488" y="4997450"/>
          <p14:tracePt t="128334" x="1835150" y="4997450"/>
          <p14:tracePt t="128341" x="1792288" y="4997450"/>
          <p14:tracePt t="128349" x="1758950" y="4997450"/>
          <p14:tracePt t="128356" x="1741488" y="4987925"/>
          <p14:tracePt t="128363" x="1716088" y="4987925"/>
          <p14:tracePt t="128370" x="1698625" y="4987925"/>
          <p14:tracePt t="128378" x="1673225" y="4979988"/>
          <p14:tracePt t="128386" x="1657350" y="4962525"/>
          <p14:tracePt t="128393" x="1639888" y="4954588"/>
          <p14:tracePt t="128400" x="1622425" y="4946650"/>
          <p14:tracePt t="128407" x="1589088" y="4929188"/>
          <p14:tracePt t="128415" x="1571625" y="4911725"/>
          <p14:tracePt t="128422" x="1563688" y="4886325"/>
          <p14:tracePt t="128429" x="1546225" y="4860925"/>
          <p14:tracePt t="128437" x="1520825" y="4843463"/>
          <p14:tracePt t="128444" x="1512888" y="4827588"/>
          <p14:tracePt t="128452" x="1512888" y="4802188"/>
          <p14:tracePt t="128458" x="1512888" y="4784725"/>
          <p14:tracePt t="128473" x="1512888" y="4775200"/>
          <p14:tracePt t="128480" x="1512888" y="4767263"/>
          <p14:tracePt t="128488" x="1520825" y="4749800"/>
          <p14:tracePt t="128495" x="1546225" y="4724400"/>
          <p14:tracePt t="128502" x="1579563" y="4699000"/>
          <p14:tracePt t="128510" x="1631950" y="4673600"/>
          <p14:tracePt t="128517" x="1657350" y="4640263"/>
          <p14:tracePt t="128525" x="1682750" y="4622800"/>
          <p14:tracePt t="128532" x="1724025" y="4605338"/>
          <p14:tracePt t="128539" x="1776413" y="4564063"/>
          <p14:tracePt t="128546" x="1835150" y="4529138"/>
          <p14:tracePt t="128555" x="1903413" y="4503738"/>
          <p14:tracePt t="128561" x="1971675" y="4478338"/>
          <p14:tracePt t="128569" x="2030413" y="4470400"/>
          <p14:tracePt t="128576" x="2065338" y="4470400"/>
          <p14:tracePt t="128583" x="2116138" y="4470400"/>
          <p14:tracePt t="128591" x="2141538" y="4470400"/>
          <p14:tracePt t="128598" x="2200275" y="4478338"/>
          <p14:tracePt t="128605" x="2286000" y="4495800"/>
          <p14:tracePt t="128613" x="2387600" y="4503738"/>
          <p14:tracePt t="128620" x="2489200" y="4513263"/>
          <p14:tracePt t="128627" x="2557463" y="4538663"/>
          <p14:tracePt t="128635" x="2608263" y="4564063"/>
          <p14:tracePt t="128642" x="2659063" y="4572000"/>
          <p14:tracePt t="128649" x="2701925" y="4579938"/>
          <p14:tracePt t="128657" x="2803525" y="4597400"/>
          <p14:tracePt t="128664" x="2905125" y="4605338"/>
          <p14:tracePt t="128672" x="2998788" y="4614863"/>
          <p14:tracePt t="128679" x="3059113" y="4614863"/>
          <p14:tracePt t="128687" x="3092450" y="4630738"/>
          <p14:tracePt t="128693" x="3127375" y="4630738"/>
          <p14:tracePt t="128701" x="3168650" y="4648200"/>
          <p14:tracePt t="128708" x="3203575" y="4648200"/>
          <p14:tracePt t="128716" x="3297238" y="4665663"/>
          <p14:tracePt t="128723" x="3389313" y="4665663"/>
          <p14:tracePt t="128731" x="3467100" y="4673600"/>
          <p14:tracePt t="128738" x="3525838" y="4683125"/>
          <p14:tracePt t="128745" x="3568700" y="4691063"/>
          <p14:tracePt t="128753" x="3602038" y="4708525"/>
          <p14:tracePt t="128761" x="3652838" y="4724400"/>
          <p14:tracePt t="128768" x="3703638" y="4749800"/>
          <p14:tracePt t="128775" x="3763963" y="4759325"/>
          <p14:tracePt t="128782" x="3806825" y="4767263"/>
          <p14:tracePt t="128789" x="3865563" y="4784725"/>
          <p14:tracePt t="128796" x="3916363" y="4792663"/>
          <p14:tracePt t="128805" x="3959225" y="4818063"/>
          <p14:tracePt t="128811" x="4010025" y="4835525"/>
          <p14:tracePt t="128818" x="4044950" y="4860925"/>
          <p14:tracePt t="128826" x="4060825" y="4878388"/>
          <p14:tracePt t="128833" x="4070350" y="4886325"/>
          <p14:tracePt t="128869" x="4070350" y="4894263"/>
          <p14:tracePt t="128899" x="4070350" y="4903788"/>
          <p14:tracePt t="128916" x="4070350" y="4919663"/>
          <p14:tracePt t="128923" x="4070350" y="4946650"/>
          <p14:tracePt t="128929" x="4070350" y="4962525"/>
          <p14:tracePt t="128937" x="4070350" y="4979988"/>
          <p14:tracePt t="128944" x="4060825" y="5005388"/>
          <p14:tracePt t="128951" x="4044950" y="5022850"/>
          <p14:tracePt t="128960" x="4017963" y="5048250"/>
          <p14:tracePt t="128966" x="4010025" y="5056188"/>
          <p14:tracePt t="128977" x="3984625" y="5099050"/>
          <p14:tracePt t="128981" x="3959225" y="5106988"/>
          <p14:tracePt t="128990" x="3933825" y="5124450"/>
          <p14:tracePt t="128996" x="3908425" y="5141913"/>
          <p14:tracePt t="129003" x="3883025" y="5149850"/>
          <p14:tracePt t="129010" x="3848100" y="5167313"/>
          <p14:tracePt t="129018" x="3832225" y="5175250"/>
          <p14:tracePt t="129024" x="3771900" y="5192713"/>
          <p14:tracePt t="129031" x="3746500" y="5200650"/>
          <p14:tracePt t="129038" x="3703638" y="5208588"/>
          <p14:tracePt t="129045" x="3670300" y="5208588"/>
          <p14:tracePt t="129053" x="3594100" y="5226050"/>
          <p14:tracePt t="129060" x="3533775" y="5243513"/>
          <p14:tracePt t="129067" x="3449638" y="5276850"/>
          <p14:tracePt t="129075" x="3363913" y="5276850"/>
          <p14:tracePt t="129082" x="3313113" y="5286375"/>
          <p14:tracePt t="129089" x="3254375" y="5294313"/>
          <p14:tracePt t="129097" x="3236913" y="5302250"/>
          <p14:tracePt t="129106" x="3211513" y="5302250"/>
          <p14:tracePt t="129112" x="3178175" y="5302250"/>
          <p14:tracePt t="129119" x="3135313" y="5302250"/>
          <p14:tracePt t="129127" x="3067050" y="5302250"/>
          <p14:tracePt t="129134" x="2982913" y="5302250"/>
          <p14:tracePt t="129141" x="2905125" y="5294313"/>
          <p14:tracePt t="129149" x="2838450" y="5294313"/>
          <p14:tracePt t="129156" x="2778125" y="5286375"/>
          <p14:tracePt t="129163" x="2727325" y="5276850"/>
          <p14:tracePt t="129172" x="2651125" y="5243513"/>
          <p14:tracePt t="129179" x="2565400" y="5235575"/>
          <p14:tracePt t="129185" x="2455863" y="5226050"/>
          <p14:tracePt t="129193" x="2405063" y="5218113"/>
          <p14:tracePt t="129200" x="2344738" y="5208588"/>
          <p14:tracePt t="129207" x="2327275" y="5208588"/>
          <p14:tracePt t="129215" x="2301875" y="5200650"/>
          <p14:tracePt t="129222" x="2268538" y="5192713"/>
          <p14:tracePt t="129229" x="2251075" y="5183188"/>
          <p14:tracePt t="129237" x="2243138" y="5175250"/>
          <p14:tracePt t="129245" x="2208213" y="5175250"/>
          <p14:tracePt t="129252" x="2182813" y="5157788"/>
          <p14:tracePt t="129259" x="2141538" y="5149850"/>
          <p14:tracePt t="129266" x="2081213" y="5141913"/>
          <p14:tracePt t="129274" x="2022475" y="5132388"/>
          <p14:tracePt t="129281" x="1971675" y="5124450"/>
          <p14:tracePt t="129289" x="1954213" y="5116513"/>
          <p14:tracePt t="129296" x="1920875" y="5106988"/>
          <p14:tracePt t="129303" x="1893888" y="5099050"/>
          <p14:tracePt t="129311" x="1868488" y="5091113"/>
          <p14:tracePt t="129318" x="1852613" y="5073650"/>
          <p14:tracePt t="129325" x="1835150" y="5064125"/>
          <p14:tracePt t="129333" x="1817688" y="5056188"/>
          <p14:tracePt t="129341" x="1801813" y="5038725"/>
          <p14:tracePt t="129347" x="1766888" y="5030788"/>
          <p14:tracePt t="129355" x="1758950" y="5013325"/>
          <p14:tracePt t="129363" x="1741488" y="4987925"/>
          <p14:tracePt t="129370" x="1724025" y="4972050"/>
          <p14:tracePt t="129377" x="1698625" y="4954588"/>
          <p14:tracePt t="129392" x="1698625" y="4946650"/>
          <p14:tracePt t="129399" x="1698625" y="4937125"/>
          <p14:tracePt t="129414" x="1698625" y="4911725"/>
          <p14:tracePt t="129422" x="1698625" y="4886325"/>
          <p14:tracePt t="129428" x="1698625" y="4878388"/>
          <p14:tracePt t="129436" x="1708150" y="4868863"/>
          <p14:tracePt t="129443" x="1716088" y="4860925"/>
          <p14:tracePt t="129451" x="1733550" y="4810125"/>
          <p14:tracePt t="129458" x="1741488" y="4802188"/>
          <p14:tracePt t="129465" x="1766888" y="4749800"/>
          <p14:tracePt t="129473" x="1801813" y="4724400"/>
          <p14:tracePt t="129480" x="1817688" y="4699000"/>
          <p14:tracePt t="129489" x="1843088" y="4665663"/>
          <p14:tracePt t="129495" x="1885950" y="4640263"/>
          <p14:tracePt t="129503" x="1928813" y="4605338"/>
          <p14:tracePt t="129510" x="1997075" y="4589463"/>
          <p14:tracePt t="129517" x="2055813" y="4546600"/>
          <p14:tracePt t="129524" x="2116138" y="4538663"/>
          <p14:tracePt t="129532" x="2166938" y="4529138"/>
          <p14:tracePt t="129539" x="2208213" y="4521200"/>
          <p14:tracePt t="129546" x="2243138" y="4521200"/>
          <p14:tracePt t="129555" x="2268538" y="4521200"/>
          <p14:tracePt t="129561" x="2293938" y="4521200"/>
          <p14:tracePt t="129569" x="2327275" y="4521200"/>
          <p14:tracePt t="129576" x="2387600" y="4521200"/>
          <p14:tracePt t="129583" x="2514600" y="4521200"/>
          <p14:tracePt t="129591" x="2582863" y="4529138"/>
          <p14:tracePt t="129599" x="2684463" y="4529138"/>
          <p14:tracePt t="129606" x="2719388" y="4538663"/>
          <p14:tracePt t="129614" x="2760663" y="4554538"/>
          <p14:tracePt t="129621" x="2795588" y="4572000"/>
          <p14:tracePt t="129628" x="2828925" y="4579938"/>
          <p14:tracePt t="129636" x="2905125" y="4579938"/>
          <p14:tracePt t="129643" x="3008313" y="4589463"/>
          <p14:tracePt t="129651" x="3074988" y="4605338"/>
          <p14:tracePt t="129657" x="3160713" y="4614863"/>
          <p14:tracePt t="129665" x="3211513" y="4622800"/>
          <p14:tracePt t="129673" x="3236913" y="4630738"/>
          <p14:tracePt t="129680" x="3262313" y="4640263"/>
          <p14:tracePt t="129687" x="3313113" y="4648200"/>
          <p14:tracePt t="129694" x="3363913" y="4673600"/>
          <p14:tracePt t="129701" x="3449638" y="4691063"/>
          <p14:tracePt t="129709" x="3517900" y="4699000"/>
          <p14:tracePt t="129716" x="3586163" y="4716463"/>
          <p14:tracePt t="129724" x="3627438" y="4724400"/>
          <p14:tracePt t="129731" x="3678238" y="4749800"/>
          <p14:tracePt t="129739" x="3713163" y="4767263"/>
          <p14:tracePt t="129745" x="3738563" y="4784725"/>
          <p14:tracePt t="129753" x="3789363" y="4818063"/>
          <p14:tracePt t="129760" x="3865563" y="4852988"/>
          <p14:tracePt t="129767" x="3933825" y="4894263"/>
          <p14:tracePt t="129775" x="4010025" y="4929188"/>
          <p14:tracePt t="129782" x="4044950" y="4946650"/>
          <p14:tracePt t="129791" x="4078288" y="4954588"/>
          <p14:tracePt t="129797" x="4086225" y="4954588"/>
          <p14:tracePt t="129811" x="4086225" y="4962525"/>
          <p14:tracePt t="129841" x="4086225" y="4972050"/>
          <p14:tracePt t="129855" x="4095750" y="4997450"/>
          <p14:tracePt t="129864" x="4111625" y="5013325"/>
          <p14:tracePt t="129873" x="4121150" y="5048250"/>
          <p14:tracePt t="129878" x="4121150" y="5106988"/>
          <p14:tracePt t="129886" x="4095750" y="5167313"/>
          <p14:tracePt t="129893" x="4052888" y="5235575"/>
          <p14:tracePt t="129900" x="4010025" y="5294313"/>
          <p14:tracePt t="129907" x="3959225" y="5362575"/>
          <p14:tracePt t="129915" x="3883025" y="5421313"/>
          <p14:tracePt t="129922" x="3806825" y="5456238"/>
          <p14:tracePt t="129930" x="3756025" y="5489575"/>
          <p14:tracePt t="129937" x="3721100" y="5497513"/>
          <p14:tracePt t="129944" x="3670300" y="5524500"/>
          <p14:tracePt t="129952" x="3602038" y="5532438"/>
          <p14:tracePt t="129959" x="3517900" y="5540375"/>
          <p14:tracePt t="129966" x="3441700" y="5540375"/>
          <p14:tracePt t="129974" x="3373438" y="5549900"/>
          <p14:tracePt t="129981" x="3297238" y="5549900"/>
          <p14:tracePt t="129989" x="3270250" y="5565775"/>
          <p14:tracePt t="129995" x="3228975" y="5565775"/>
          <p14:tracePt t="130003" x="3117850" y="5549900"/>
          <p14:tracePt t="130010" x="2965450" y="5549900"/>
          <p14:tracePt t="130017" x="2820988" y="5549900"/>
          <p14:tracePt t="130025" x="2735263" y="5549900"/>
          <p14:tracePt t="130032" x="2676525" y="5540375"/>
          <p14:tracePt t="130040" x="2590800" y="5524500"/>
          <p14:tracePt t="130047" x="2446338" y="5524500"/>
          <p14:tracePt t="130055" x="2362200" y="5524500"/>
          <p14:tracePt t="130061" x="2276475" y="5524500"/>
          <p14:tracePt t="130069" x="2235200" y="5514975"/>
          <p14:tracePt t="130076" x="2200275" y="5507038"/>
          <p14:tracePt t="130084" x="2149475" y="5497513"/>
          <p14:tracePt t="130091" x="2116138" y="5472113"/>
          <p14:tracePt t="130098" x="2038350" y="5430838"/>
          <p14:tracePt t="130105" x="1979613" y="5413375"/>
          <p14:tracePt t="130113" x="1928813" y="5395913"/>
          <p14:tracePt t="130121" x="1852613" y="5337175"/>
          <p14:tracePt t="130128" x="1827213" y="5311775"/>
          <p14:tracePt t="130136" x="1749425" y="5268913"/>
          <p14:tracePt t="130143" x="1733550" y="5235575"/>
          <p14:tracePt t="130150" x="1698625" y="5208588"/>
          <p14:tracePt t="130158" x="1682750" y="5183188"/>
          <p14:tracePt t="130165" x="1665288" y="5141913"/>
          <p14:tracePt t="130173" x="1647825" y="5099050"/>
          <p14:tracePt t="130180" x="1606550" y="5038725"/>
          <p14:tracePt t="130190" x="1589088" y="5005388"/>
          <p14:tracePt t="130195" x="1589088" y="4946650"/>
          <p14:tracePt t="130202" x="1589088" y="4911725"/>
          <p14:tracePt t="130210" x="1589088" y="4868863"/>
          <p14:tracePt t="130217" x="1589088" y="4843463"/>
          <p14:tracePt t="130224" x="1589088" y="4818063"/>
          <p14:tracePt t="130230" x="1589088" y="4792663"/>
          <p14:tracePt t="130238" x="1589088" y="4784725"/>
          <p14:tracePt t="130245" x="1589088" y="4767263"/>
          <p14:tracePt t="130252" x="1597025" y="4759325"/>
          <p14:tracePt t="130260" x="1614488" y="4741863"/>
          <p14:tracePt t="130267" x="1631950" y="4724400"/>
          <p14:tracePt t="130275" x="1639888" y="4716463"/>
          <p14:tracePt t="130282" x="1665288" y="4699000"/>
          <p14:tracePt t="130290" x="1724025" y="4673600"/>
          <p14:tracePt t="130297" x="1852613" y="4614863"/>
          <p14:tracePt t="130305" x="1954213" y="4579938"/>
          <p14:tracePt t="130312" x="2055813" y="4554538"/>
          <p14:tracePt t="130319" x="2106613" y="4538663"/>
          <p14:tracePt t="130327" x="2166938" y="4513263"/>
          <p14:tracePt t="130334" x="2217738" y="4495800"/>
          <p14:tracePt t="130342" x="2319338" y="4470400"/>
          <p14:tracePt t="130349" x="2420938" y="4452938"/>
          <p14:tracePt t="130356" x="2524125" y="4427538"/>
          <p14:tracePt t="130363" x="2582863" y="4410075"/>
          <p14:tracePt t="130371" x="2625725" y="4410075"/>
          <p14:tracePt t="130378" x="2668588" y="4410075"/>
          <p14:tracePt t="130386" x="2701925" y="4410075"/>
          <p14:tracePt t="130393" x="2770188" y="4410075"/>
          <p14:tracePt t="130400" x="2871788" y="4435475"/>
          <p14:tracePt t="130408" x="2973388" y="4445000"/>
          <p14:tracePt t="130415" x="3033713" y="4452938"/>
          <p14:tracePt t="130423" x="3100388" y="4478338"/>
          <p14:tracePt t="130430" x="3152775" y="4495800"/>
          <p14:tracePt t="130438" x="3203575" y="4521200"/>
          <p14:tracePt t="130444" x="3244850" y="4521200"/>
          <p14:tracePt t="130452" x="3322638" y="4538663"/>
          <p14:tracePt t="130459" x="3414713" y="4546600"/>
          <p14:tracePt t="130467" x="3467100" y="4546600"/>
          <p14:tracePt t="130474" x="3525838" y="4554538"/>
          <p14:tracePt t="130481" x="3551238" y="4564063"/>
          <p14:tracePt t="130488" x="3602038" y="4572000"/>
          <p14:tracePt t="130496" x="3619500" y="4579938"/>
          <p14:tracePt t="130503" x="3636963" y="4589463"/>
          <p14:tracePt t="130511" x="3662363" y="4614863"/>
          <p14:tracePt t="130518" x="3687763" y="4630738"/>
          <p14:tracePt t="130526" x="3713163" y="4640263"/>
          <p14:tracePt t="130533" x="3756025" y="4657725"/>
          <p14:tracePt t="130540" x="3781425" y="4665663"/>
          <p14:tracePt t="130548" x="3797300" y="4673600"/>
          <p14:tracePt t="130555" x="3806825" y="4699000"/>
          <p14:tracePt t="130562" x="3822700" y="4708525"/>
          <p14:tracePt t="130569" x="3832225" y="4716463"/>
          <p14:tracePt t="130585" x="3832225" y="4724400"/>
          <p14:tracePt t="130592" x="3840163" y="4749800"/>
          <p14:tracePt t="130599" x="3848100" y="4767263"/>
          <p14:tracePt t="130606" x="3848100" y="4792663"/>
          <p14:tracePt t="130614" x="3848100" y="4818063"/>
          <p14:tracePt t="130621" x="3857625" y="4852988"/>
          <p14:tracePt t="130628" x="3865563" y="4868863"/>
          <p14:tracePt t="130636" x="3865563" y="4911725"/>
          <p14:tracePt t="130644" x="3865563" y="4946650"/>
          <p14:tracePt t="130650" x="3865563" y="4972050"/>
          <p14:tracePt t="130658" x="3865563" y="4987925"/>
          <p14:tracePt t="130665" x="3848100" y="5022850"/>
          <p14:tracePt t="130672" x="3806825" y="5038725"/>
          <p14:tracePt t="130680" x="3789363" y="5048250"/>
          <p14:tracePt t="130689" x="3763963" y="5073650"/>
          <p14:tracePt t="130695" x="3721100" y="5106988"/>
          <p14:tracePt t="130703" x="3703638" y="5116513"/>
          <p14:tracePt t="130710" x="3687763" y="5132388"/>
          <p14:tracePt t="130717" x="3662363" y="5149850"/>
          <p14:tracePt t="130724" x="3627438" y="5183188"/>
          <p14:tracePt t="130732" x="3602038" y="5200650"/>
          <p14:tracePt t="130739" x="3525838" y="5251450"/>
          <p14:tracePt t="130746" x="3432175" y="5294313"/>
          <p14:tracePt t="130755" x="3313113" y="5319713"/>
          <p14:tracePt t="130761" x="3254375" y="5345113"/>
          <p14:tracePt t="130768" x="3178175" y="5370513"/>
          <p14:tracePt t="130776" x="3135313" y="5395913"/>
          <p14:tracePt t="130783" x="3041650" y="5405438"/>
          <p14:tracePt t="130790" x="2905125" y="5413375"/>
          <p14:tracePt t="130798" x="2786063" y="5438775"/>
          <p14:tracePt t="130805" x="2701925" y="5438775"/>
          <p14:tracePt t="130812" x="2641600" y="5446713"/>
          <p14:tracePt t="130820" x="2600325" y="5446713"/>
          <p14:tracePt t="130827" x="2565400" y="5446713"/>
          <p14:tracePt t="130834" x="2471738" y="5446713"/>
          <p14:tracePt t="130842" x="2395538" y="5446713"/>
          <p14:tracePt t="130849" x="2286000" y="5446713"/>
          <p14:tracePt t="130857" x="2208213" y="5446713"/>
          <p14:tracePt t="130864" x="2192338" y="5438775"/>
          <p14:tracePt t="130873" x="2132013" y="5421313"/>
          <p14:tracePt t="130879" x="2106613" y="5395913"/>
          <p14:tracePt t="130886" x="2047875" y="5353050"/>
          <p14:tracePt t="130894" x="1997075" y="5311775"/>
          <p14:tracePt t="130901" x="1928813" y="5260975"/>
          <p14:tracePt t="130908" x="1852613" y="5208588"/>
          <p14:tracePt t="130916" x="1801813" y="5157788"/>
          <p14:tracePt t="130923" x="1749425" y="5116513"/>
          <p14:tracePt t="130930" x="1716088" y="5073650"/>
          <p14:tracePt t="130940" x="1698625" y="5048250"/>
          <p14:tracePt t="130945" x="1682750" y="5022850"/>
          <p14:tracePt t="130952" x="1673225" y="4987925"/>
          <p14:tracePt t="130960" x="1665288" y="4962525"/>
          <p14:tracePt t="130967" x="1665288" y="4946650"/>
          <p14:tracePt t="130975" x="1665288" y="4903788"/>
          <p14:tracePt t="130981" x="1665288" y="4860925"/>
          <p14:tracePt t="130989" x="1665288" y="4810125"/>
          <p14:tracePt t="130997" x="1673225" y="4775200"/>
          <p14:tracePt t="131005" x="1682750" y="4759325"/>
          <p14:tracePt t="131011" x="1690688" y="4724400"/>
          <p14:tracePt t="131019" x="1690688" y="4699000"/>
          <p14:tracePt t="131026" x="1716088" y="4673600"/>
          <p14:tracePt t="131033" x="1784350" y="4622800"/>
          <p14:tracePt t="131041" x="1852613" y="4564063"/>
          <p14:tracePt t="131048" x="1954213" y="4495800"/>
          <p14:tracePt t="131056" x="2005013" y="4478338"/>
          <p14:tracePt t="131063" x="2055813" y="4427538"/>
          <p14:tracePt t="131070" x="2106613" y="4384675"/>
          <p14:tracePt t="131078" x="2141538" y="4341813"/>
          <p14:tracePt t="131085" x="2208213" y="4300538"/>
          <p14:tracePt t="131093" x="2268538" y="4275138"/>
          <p14:tracePt t="131099" x="2370138" y="4249738"/>
          <p14:tracePt t="131107" x="2497138" y="4249738"/>
          <p14:tracePt t="131114" x="2557463" y="4249738"/>
          <p14:tracePt t="131121" x="2616200" y="4249738"/>
          <p14:tracePt t="131129" x="2676525" y="4275138"/>
          <p14:tracePt t="131136" x="2863850" y="4308475"/>
          <p14:tracePt t="131144" x="2990850" y="4368800"/>
          <p14:tracePt t="131151" x="3084513" y="4402138"/>
          <p14:tracePt t="131159" x="3186113" y="4460875"/>
          <p14:tracePt t="131167" x="3244850" y="4495800"/>
          <p14:tracePt t="131174" x="3381375" y="4529138"/>
          <p14:tracePt t="131181" x="3508375" y="4554538"/>
          <p14:tracePt t="131189" x="3611563" y="4597400"/>
          <p14:tracePt t="131196" x="3644900" y="4614863"/>
          <p14:tracePt t="131204" x="3695700" y="4630738"/>
          <p14:tracePt t="131212" x="3713163" y="4640263"/>
          <p14:tracePt t="131217" x="3729038" y="4665663"/>
          <p14:tracePt t="131225" x="3781425" y="4683125"/>
          <p14:tracePt t="131232" x="3822700" y="4716463"/>
          <p14:tracePt t="131241" x="3900488" y="4749800"/>
          <p14:tracePt t="131246" x="4010025" y="4818063"/>
          <p14:tracePt t="131254" x="4052888" y="4835525"/>
          <p14:tracePt t="131261" x="4121150" y="4868863"/>
          <p14:tracePt t="131269" x="4154488" y="4894263"/>
          <p14:tracePt t="131276" x="4187825" y="4911725"/>
          <p14:tracePt t="131283" x="4214813" y="4919663"/>
          <p14:tracePt t="131291" x="4230688" y="4929188"/>
          <p14:tracePt t="131298" x="4248150" y="4929188"/>
          <p14:tracePt t="131305" x="4265613" y="4929188"/>
          <p14:tracePt t="131312" x="4291013" y="4929188"/>
          <p14:tracePt t="131320" x="4306888" y="4919663"/>
          <p14:tracePt t="131327" x="4359275" y="4911725"/>
          <p14:tracePt t="131334" x="4400550" y="4894263"/>
          <p14:tracePt t="131342" x="4451350" y="4878388"/>
          <p14:tracePt t="131350" x="4503738" y="4852988"/>
          <p14:tracePt t="131358" x="4545013" y="4835525"/>
          <p14:tracePt t="131364" x="4579938" y="4818063"/>
          <p14:tracePt t="131373" x="4605338" y="4810125"/>
          <p14:tracePt t="131380" x="4638675" y="4792663"/>
          <p14:tracePt t="131386" x="4689475" y="4767263"/>
          <p14:tracePt t="131394" x="4740275" y="4741863"/>
          <p14:tracePt t="131400" x="4843463" y="4699000"/>
          <p14:tracePt t="131408" x="4902200" y="4665663"/>
          <p14:tracePt t="131415" x="4995863" y="4630738"/>
          <p14:tracePt t="131422" x="5021263" y="4622800"/>
          <p14:tracePt t="131430" x="5064125" y="4605338"/>
          <p14:tracePt t="131439" x="5097463" y="4589463"/>
          <p14:tracePt t="131445" x="5132388" y="4564063"/>
          <p14:tracePt t="131452" x="5157788" y="4546600"/>
          <p14:tracePt t="131459" x="5199063" y="4529138"/>
          <p14:tracePt t="131467" x="5249863" y="4478338"/>
          <p14:tracePt t="131474" x="5327650" y="4445000"/>
          <p14:tracePt t="131481" x="5403850" y="4410075"/>
          <p14:tracePt t="131489" x="5462588" y="4394200"/>
          <p14:tracePt t="131496" x="5530850" y="4368800"/>
          <p14:tracePt t="131504" x="5573713" y="4359275"/>
          <p14:tracePt t="131511" x="5616575" y="4351338"/>
          <p14:tracePt t="131518" x="5675313" y="4351338"/>
          <p14:tracePt t="131525" x="5776913" y="4351338"/>
          <p14:tracePt t="131533" x="5880100" y="4341813"/>
          <p14:tracePt t="131541" x="5930900" y="4341813"/>
          <p14:tracePt t="131547" x="5989638" y="4333875"/>
          <p14:tracePt t="131555" x="6040438" y="4325938"/>
          <p14:tracePt t="131562" x="6075363" y="4316413"/>
          <p14:tracePt t="131569" x="6134100" y="4316413"/>
          <p14:tracePt t="131577" x="6227763" y="4316413"/>
          <p14:tracePt t="131584" x="6286500" y="4300538"/>
          <p14:tracePt t="131591" x="6389688" y="4300538"/>
          <p14:tracePt t="131599" x="6430963" y="4291013"/>
          <p14:tracePt t="131606" x="6465888" y="4275138"/>
          <p14:tracePt t="131613" x="6516688" y="4265613"/>
          <p14:tracePt t="131622" x="6524625" y="4265613"/>
          <p14:tracePt t="131628" x="6534150" y="4265613"/>
          <p14:tracePt t="131635" x="6550025" y="4265613"/>
          <p14:tracePt t="131643" x="6559550" y="4265613"/>
          <p14:tracePt t="131650" x="6575425" y="4265613"/>
          <p14:tracePt t="131657" x="6584950" y="4257675"/>
          <p14:tracePt t="131664" x="6592888" y="4257675"/>
          <p14:tracePt t="131672" x="6600825" y="4257675"/>
          <p14:tracePt t="131679" x="6610350" y="4249738"/>
          <p14:tracePt t="132090" x="6618288" y="4257675"/>
          <p14:tracePt t="132097" x="6618288" y="4283075"/>
          <p14:tracePt t="132103" x="6618288" y="4316413"/>
          <p14:tracePt t="132111" x="6618288" y="4333875"/>
          <p14:tracePt t="132118" x="6618288" y="4359275"/>
          <p14:tracePt t="132126" x="6618288" y="4394200"/>
          <p14:tracePt t="132133" x="6600825" y="4419600"/>
          <p14:tracePt t="132142" x="6592888" y="4435475"/>
          <p14:tracePt t="132148" x="6575425" y="4470400"/>
          <p14:tracePt t="132156" x="6559550" y="4495800"/>
          <p14:tracePt t="132163" x="6550025" y="4513263"/>
          <p14:tracePt t="132170" x="6516688" y="4529138"/>
          <p14:tracePt t="132176" x="6499225" y="4546600"/>
          <p14:tracePt t="132183" x="6473825" y="4572000"/>
          <p14:tracePt t="132191" x="6448425" y="4597400"/>
          <p14:tracePt t="132198" x="6430963" y="4605338"/>
          <p14:tracePt t="132205" x="6423025" y="4622800"/>
          <p14:tracePt t="132213" x="6415088" y="4640263"/>
          <p14:tracePt t="132221" x="6405563" y="4640263"/>
          <p14:tracePt t="132227" x="6389688" y="4657725"/>
          <p14:tracePt t="132235" x="6380163" y="4665663"/>
          <p14:tracePt t="132242" x="6372225" y="4673600"/>
          <p14:tracePt t="132249" x="6364288" y="4673600"/>
          <p14:tracePt t="132264" x="6364288" y="4683125"/>
          <p14:tracePt t="132278" x="6354763" y="4691063"/>
          <p14:tracePt t="132285" x="6346825" y="4699000"/>
          <p14:tracePt t="132293" x="6329363" y="4708525"/>
          <p14:tracePt t="132300" x="6303963" y="4716463"/>
          <p14:tracePt t="132307" x="6278563" y="4733925"/>
          <p14:tracePt t="132315" x="6261100" y="4749800"/>
          <p14:tracePt t="132322" x="6245225" y="4759325"/>
          <p14:tracePt t="132330" x="6235700" y="4767263"/>
          <p14:tracePt t="132339" x="6227763" y="4767263"/>
          <p14:tracePt t="132419" x="6235700" y="4767263"/>
          <p14:tracePt t="132426" x="6245225" y="4759325"/>
          <p14:tracePt t="132433" x="6253163" y="4749800"/>
          <p14:tracePt t="132441" x="6278563" y="4733925"/>
          <p14:tracePt t="132448" x="6296025" y="4733925"/>
          <p14:tracePt t="132458" x="6321425" y="4716463"/>
          <p14:tracePt t="132462" x="6338888" y="4691063"/>
          <p14:tracePt t="132470" x="6338888" y="4683125"/>
          <p14:tracePt t="132478" x="6346825" y="4673600"/>
          <p14:tracePt t="132513" x="6354763" y="4673600"/>
          <p14:tracePt t="132523" x="6364288" y="4665663"/>
          <p14:tracePt t="132528" x="6380163" y="4657725"/>
          <p14:tracePt t="132535" x="6405563" y="4640263"/>
          <p14:tracePt t="132542" x="6430963" y="4622800"/>
          <p14:tracePt t="132550" x="6465888" y="4605338"/>
          <p14:tracePt t="132558" x="6483350" y="4597400"/>
          <p14:tracePt t="132565" x="6516688" y="4579938"/>
          <p14:tracePt t="132573" x="6542088" y="4579938"/>
          <p14:tracePt t="132580" x="6567488" y="4564063"/>
          <p14:tracePt t="132587" x="6584950" y="4546600"/>
          <p14:tracePt t="132594" x="6592888" y="4538663"/>
          <p14:tracePt t="132601" x="6610350" y="4529138"/>
          <p14:tracePt t="132608" x="6626225" y="4521200"/>
          <p14:tracePt t="132616" x="6635750" y="4513263"/>
          <p14:tracePt t="132623" x="6661150" y="4503738"/>
          <p14:tracePt t="132630" x="6686550" y="4495800"/>
          <p14:tracePt t="132637" x="6704013" y="4486275"/>
          <p14:tracePt t="132645" x="6719888" y="4460875"/>
          <p14:tracePt t="132652" x="6729413" y="4452938"/>
          <p14:tracePt t="132659" x="6737350" y="4445000"/>
          <p14:tracePt t="132666" x="6754813" y="4445000"/>
          <p14:tracePt t="132681" x="6754813" y="4435475"/>
          <p14:tracePt t="133091" x="6737350" y="4445000"/>
          <p14:tracePt t="133100" x="6719888" y="4452938"/>
          <p14:tracePt t="133107" x="6711950" y="4452938"/>
          <p14:tracePt t="133114" x="6686550" y="4460875"/>
          <p14:tracePt t="133121" x="6669088" y="4460875"/>
          <p14:tracePt t="133128" x="6661150" y="4470400"/>
          <p14:tracePt t="133136" x="6635750" y="4470400"/>
          <p14:tracePt t="133143" x="6600825" y="4478338"/>
          <p14:tracePt t="133151" x="6584950" y="4486275"/>
          <p14:tracePt t="133158" x="6567488" y="4486275"/>
          <p14:tracePt t="133165" x="6534150" y="4495800"/>
          <p14:tracePt t="133171" x="6516688" y="4495800"/>
          <p14:tracePt t="133179" x="6508750" y="4495800"/>
          <p14:tracePt t="133186" x="6491288" y="4495800"/>
          <p14:tracePt t="133193" x="6465888" y="4495800"/>
          <p14:tracePt t="133201" x="6456363" y="4495800"/>
          <p14:tracePt t="133208" x="6448425" y="4495800"/>
          <p14:tracePt t="133215" x="6440488" y="4495800"/>
          <p14:tracePt t="133237" x="6430963" y="4495800"/>
          <p14:tracePt t="133305" x="6430963" y="4486275"/>
          <p14:tracePt t="133341" x="6440488" y="4478338"/>
          <p14:tracePt t="133349" x="6448425" y="4478338"/>
          <p14:tracePt t="133364" x="6456363" y="4478338"/>
          <p14:tracePt t="133371" x="6465888" y="4470400"/>
          <p14:tracePt t="133385" x="6473825" y="4470400"/>
          <p14:tracePt t="133406" x="6483350" y="4470400"/>
          <p14:tracePt t="133510" x="6491288" y="4470400"/>
          <p14:tracePt t="133517" x="6508750" y="4460875"/>
          <p14:tracePt t="133525" x="6542088" y="4460875"/>
          <p14:tracePt t="133532" x="6559550" y="4460875"/>
          <p14:tracePt t="134168" x="6575425" y="4452938"/>
          <p14:tracePt t="134176" x="6592888" y="4452938"/>
          <p14:tracePt t="134183" x="6600825" y="4452938"/>
          <p14:tracePt t="134190" x="6635750" y="4445000"/>
          <p14:tracePt t="134198" x="6643688" y="4445000"/>
          <p14:tracePt t="134207" x="6653213" y="4435475"/>
          <p14:tracePt t="134212" x="6669088" y="4435475"/>
          <p14:tracePt t="134219" x="6686550" y="4435475"/>
          <p14:tracePt t="134226" x="6704013" y="4427538"/>
          <p14:tracePt t="134234" x="6719888" y="4427538"/>
          <p14:tracePt t="134241" x="6729413" y="4419600"/>
          <p14:tracePt t="134284" x="6737350" y="4419600"/>
          <p14:tracePt t="134299" x="6770688" y="4419600"/>
          <p14:tracePt t="134306" x="6780213" y="4419600"/>
          <p14:tracePt t="134313" x="6788150" y="4419600"/>
          <p14:tracePt t="134322" x="6797675" y="4419600"/>
          <p14:tracePt t="134350" x="6805613" y="4419600"/>
          <p14:tracePt t="134432" x="6831013" y="4419600"/>
          <p14:tracePt t="134439" x="6848475" y="4419600"/>
          <p14:tracePt t="134447" x="6864350" y="4419600"/>
          <p14:tracePt t="134461" x="6873875" y="4419600"/>
          <p14:tracePt t="134468" x="6881813" y="4419600"/>
          <p14:tracePt t="134483" x="6889750" y="4419600"/>
          <p14:tracePt t="134490" x="6899275" y="4410075"/>
          <p14:tracePt t="134506" x="6907213" y="4410075"/>
          <p14:tracePt t="134548" x="6924675" y="4410075"/>
          <p14:tracePt t="134555" x="6958013" y="4410075"/>
          <p14:tracePt t="134563" x="7000875" y="4402138"/>
          <p14:tracePt t="134571" x="7043738" y="4402138"/>
          <p14:tracePt t="134578" x="7085013" y="4402138"/>
          <p14:tracePt t="134585" x="7127875" y="4402138"/>
          <p14:tracePt t="134592" x="7170738" y="4402138"/>
          <p14:tracePt t="134600" x="7204075" y="4402138"/>
          <p14:tracePt t="134607" x="7221538" y="4402138"/>
          <p14:tracePt t="134614" x="7229475" y="4402138"/>
          <p14:tracePt t="134666" x="7264400" y="4402138"/>
          <p14:tracePt t="134674" x="7272338" y="4402138"/>
          <p14:tracePt t="134681" x="7289800" y="4402138"/>
          <p14:tracePt t="134690" x="7323138" y="4402138"/>
          <p14:tracePt t="134695" x="7348538" y="4402138"/>
          <p14:tracePt t="134702" x="7383463" y="4402138"/>
          <p14:tracePt t="134709" x="7451725" y="4402138"/>
          <p14:tracePt t="134717" x="7510463" y="4402138"/>
          <p14:tracePt t="134724" x="7553325" y="4402138"/>
          <p14:tracePt t="134731" x="7596188" y="4402138"/>
          <p14:tracePt t="134739" x="7621588" y="4402138"/>
          <p14:tracePt t="134746" x="7629525" y="4402138"/>
          <p14:tracePt t="134753" x="7637463" y="4402138"/>
          <p14:tracePt t="134760" x="7646988" y="4402138"/>
          <p14:tracePt t="134768" x="7654925" y="4402138"/>
          <p14:tracePt t="134812" x="7662863" y="4402138"/>
          <p14:tracePt t="134820" x="7672388" y="4402138"/>
          <p14:tracePt t="134827" x="7680325" y="4402138"/>
          <p14:tracePt t="134835" x="7688263" y="4402138"/>
          <p14:tracePt t="134841" x="7697788" y="4402138"/>
          <p14:tracePt t="134849" x="7705725" y="4402138"/>
          <p14:tracePt t="134857" x="7715250" y="4402138"/>
          <p14:tracePt t="134864" x="7740650" y="4384675"/>
          <p14:tracePt t="134873" x="7756525" y="4384675"/>
          <p14:tracePt t="134879" x="7781925" y="4384675"/>
          <p14:tracePt t="134885" x="7791450" y="4384675"/>
          <p14:tracePt t="134893" x="7807325" y="4384675"/>
          <p14:tracePt t="134900" x="7824788" y="4376738"/>
          <p14:tracePt t="134907" x="7842250" y="4376738"/>
          <p14:tracePt t="134915" x="7875588" y="4376738"/>
          <p14:tracePt t="134924" x="7885113" y="4376738"/>
          <p14:tracePt t="134930" x="7900988" y="4376738"/>
          <p14:tracePt t="134937" x="7918450" y="4376738"/>
          <p14:tracePt t="134944" x="7935913" y="4376738"/>
          <p14:tracePt t="134951" x="7951788" y="4376738"/>
          <p14:tracePt t="134960" x="7969250" y="4376738"/>
          <p14:tracePt t="134978" x="8012113" y="4376738"/>
          <p14:tracePt t="134981" x="8029575" y="4376738"/>
          <p14:tracePt t="134990" x="8054975" y="4376738"/>
          <p14:tracePt t="134995" x="8088313" y="4376738"/>
          <p14:tracePt t="135002" x="8121650" y="4376738"/>
          <p14:tracePt t="135009" x="8139113" y="4376738"/>
          <p14:tracePt t="135017" x="8174038" y="4376738"/>
          <p14:tracePt t="135024" x="8199438" y="4376738"/>
          <p14:tracePt t="135031" x="8207375" y="4376738"/>
          <p14:tracePt t="135040" x="8224838" y="4376738"/>
          <p14:tracePt t="135046" x="8240713" y="4376738"/>
          <p14:tracePt t="135060" x="8266113" y="4376738"/>
          <p14:tracePt t="135067" x="8291513" y="4368800"/>
          <p14:tracePt t="135075" x="8326438" y="4359275"/>
          <p14:tracePt t="135083" x="8359775" y="4351338"/>
          <p14:tracePt t="135090" x="8377238" y="4351338"/>
          <p14:tracePt t="135097" x="8402638" y="4351338"/>
          <p14:tracePt t="135106" x="8428038" y="4341813"/>
          <p14:tracePt t="135111" x="8453438" y="4341813"/>
          <p14:tracePt t="135119" x="8478838" y="4333875"/>
          <p14:tracePt t="135126" x="8488363" y="4333875"/>
          <p14:tracePt t="135134" x="8496300" y="4333875"/>
          <p14:tracePt t="135155" x="8504238" y="4333875"/>
          <p14:tracePt t="135169" x="8521700" y="4325938"/>
          <p14:tracePt t="135177" x="8555038" y="4325938"/>
          <p14:tracePt t="135184" x="8580438" y="4308475"/>
          <p14:tracePt t="135192" x="8605838" y="4300538"/>
          <p14:tracePt t="135199" x="8658225" y="4291013"/>
          <p14:tracePt t="135207" x="8683625" y="4283075"/>
          <p14:tracePt t="135214" x="8691563" y="4275138"/>
          <p14:tracePt t="135223" x="8716963" y="4275138"/>
          <p14:tracePt t="135228" x="8734425" y="4265613"/>
          <p14:tracePt t="135236" x="8734425" y="4257675"/>
          <p14:tracePt t="135242" x="8742363" y="4257675"/>
          <p14:tracePt t="135279" x="8759825" y="4249738"/>
          <p14:tracePt t="135287" x="8767763" y="4249738"/>
          <p14:tracePt t="135294" x="8793163" y="4249738"/>
          <p14:tracePt t="135301" x="8802688" y="4249738"/>
          <p14:tracePt t="135308" x="8810625" y="4249738"/>
          <p14:tracePt t="135316" x="8818563" y="4249738"/>
          <p14:tracePt t="135323" x="8828088" y="4249738"/>
          <p14:tracePt t="135332" x="8853488" y="4232275"/>
          <p14:tracePt t="135340" x="8869363" y="4232275"/>
          <p14:tracePt t="135346" x="8894763" y="4224338"/>
          <p14:tracePt t="135353" x="8947150" y="4214813"/>
          <p14:tracePt t="135361" x="8980488" y="4206875"/>
          <p14:tracePt t="135368" x="9013825" y="4197350"/>
          <p14:tracePt t="135375" x="9039225" y="4197350"/>
          <p14:tracePt t="135383" x="9056688" y="4197350"/>
          <p14:tracePt t="135389" x="9074150" y="4197350"/>
          <p14:tracePt t="135404" x="9082088" y="4197350"/>
          <p14:tracePt t="135410" x="9099550" y="4197350"/>
          <p14:tracePt t="135440" x="9107488" y="4197350"/>
          <p14:tracePt t="135447" x="9117013" y="4197350"/>
          <p14:tracePt t="135457" x="9124950" y="4197350"/>
          <p14:tracePt t="135463" x="9142413" y="4214813"/>
          <p14:tracePt t="135470" x="9167813" y="4232275"/>
          <p14:tracePt t="135478" x="9183688" y="4240213"/>
          <p14:tracePt t="135485" x="9183688" y="4249738"/>
          <p14:tracePt t="135493" x="9193213" y="4249738"/>
          <p14:tracePt t="135500" x="9201150" y="4249738"/>
          <p14:tracePt t="135521" x="9209088" y="4249738"/>
          <p14:tracePt t="135573" x="9251950" y="4257675"/>
          <p14:tracePt t="135580" x="9286875" y="4265613"/>
          <p14:tracePt t="135588" x="9320213" y="4275138"/>
          <p14:tracePt t="135595" x="9353550" y="4275138"/>
          <p14:tracePt t="135602" x="9363075" y="4283075"/>
          <p14:tracePt t="135608" x="9380538" y="4283075"/>
          <p14:tracePt t="135616" x="9396413" y="4283075"/>
          <p14:tracePt t="138584" x="9431338" y="4283075"/>
          <p14:tracePt t="138591" x="9447213" y="4283075"/>
          <p14:tracePt t="138598" x="9472613" y="4291013"/>
          <p14:tracePt t="138606" x="9490075" y="4300538"/>
          <p14:tracePt t="138613" x="9498013" y="4308475"/>
          <p14:tracePt t="138620" x="9515475" y="4316413"/>
          <p14:tracePt t="138627" x="9550400" y="4316413"/>
          <p14:tracePt t="138635" x="9558338" y="4316413"/>
          <p14:tracePt t="138701" x="9558338" y="4325938"/>
          <p14:tracePt t="138709" x="9566275" y="4333875"/>
          <p14:tracePt t="138717" x="9591675" y="4341813"/>
          <p14:tracePt t="138724" x="9601200" y="4341813"/>
          <p14:tracePt t="138732" x="9617075" y="4359275"/>
          <p14:tracePt t="138741" x="9617075" y="4368800"/>
          <p14:tracePt t="138746" x="9626600" y="4376738"/>
          <p14:tracePt t="138804" x="9634538" y="4394200"/>
          <p14:tracePt t="138885" x="9642475" y="4402138"/>
          <p14:tracePt t="138892" x="9642475" y="4410075"/>
          <p14:tracePt t="138900" x="9652000" y="4427538"/>
          <p14:tracePt t="138907" x="9652000" y="4435475"/>
          <p14:tracePt t="138915" x="9652000" y="4445000"/>
          <p14:tracePt t="138923" x="9659938" y="4452938"/>
          <p14:tracePt t="138929" x="9667875" y="4470400"/>
          <p14:tracePt t="138936" x="9667875" y="4478338"/>
          <p14:tracePt t="138943" x="9667875" y="4486275"/>
          <p14:tracePt t="138952" x="9667875" y="4495800"/>
          <p14:tracePt t="138957" x="9667875" y="4503738"/>
          <p14:tracePt t="138979" x="9667875" y="4513263"/>
          <p14:tracePt t="139008" x="9667875" y="4521200"/>
          <p14:tracePt t="139015" x="9667875" y="4529138"/>
          <p14:tracePt t="139023" x="9667875" y="4538663"/>
          <p14:tracePt t="139030" x="9667875" y="4564063"/>
          <p14:tracePt t="139039" x="9667875" y="4579938"/>
          <p14:tracePt t="139045" x="9659938" y="4597400"/>
          <p14:tracePt t="139052" x="9652000" y="4614863"/>
          <p14:tracePt t="139059" x="9642475" y="4640263"/>
          <p14:tracePt t="139066" x="9634538" y="4648200"/>
          <p14:tracePt t="139074" x="9634538" y="4657725"/>
          <p14:tracePt t="139082" x="9634538" y="4673600"/>
          <p14:tracePt t="139090" x="9626600" y="4673600"/>
          <p14:tracePt t="139097" x="9626600" y="4683125"/>
          <p14:tracePt t="139103" x="9609138" y="4691063"/>
          <p14:tracePt t="139112" x="9601200" y="4708525"/>
          <p14:tracePt t="139126" x="9601200" y="4716463"/>
          <p14:tracePt t="139133" x="9591675" y="4724400"/>
          <p14:tracePt t="139141" x="9583738" y="4724400"/>
          <p14:tracePt t="139170" x="9583738" y="4733925"/>
          <p14:tracePt t="139237" x="9575800" y="4741863"/>
          <p14:tracePt t="139243" x="9566275" y="4741863"/>
          <p14:tracePt t="139251" x="9558338" y="4749800"/>
          <p14:tracePt t="139258" x="9550400" y="4749800"/>
          <p14:tracePt t="139266" x="9540875" y="4749800"/>
          <p14:tracePt t="139274" x="9532938" y="4749800"/>
          <p14:tracePt t="139280" x="9532938" y="4767263"/>
          <p14:tracePt t="139287" x="9515475" y="4775200"/>
          <p14:tracePt t="139294" x="9507538" y="4775200"/>
          <p14:tracePt t="139308" x="9482138" y="4784725"/>
          <p14:tracePt t="139316" x="9472613" y="4792663"/>
          <p14:tracePt t="139331" x="9464675" y="4792663"/>
          <p14:tracePt t="139339" x="9447213" y="4802188"/>
          <p14:tracePt t="139346" x="9439275" y="4810125"/>
          <p14:tracePt t="139352" x="9421813" y="4810125"/>
          <p14:tracePt t="139360" x="9405938" y="4810125"/>
          <p14:tracePt t="139367" x="9396413" y="4810125"/>
          <p14:tracePt t="139374" x="9380538" y="4818063"/>
          <p14:tracePt t="139382" x="9345613" y="4818063"/>
          <p14:tracePt t="139389" x="9337675" y="4835525"/>
          <p14:tracePt t="139396" x="9320213" y="4835525"/>
          <p14:tracePt t="139406" x="9294813" y="4835525"/>
          <p14:tracePt t="139411" x="9286875" y="4843463"/>
          <p14:tracePt t="139418" x="9277350" y="4843463"/>
          <p14:tracePt t="139426" x="9261475" y="4843463"/>
          <p14:tracePt t="139441" x="9251950" y="4843463"/>
          <p14:tracePt t="139448" x="9236075" y="4843463"/>
          <p14:tracePt t="139456" x="9236075" y="4852988"/>
          <p14:tracePt t="139462" x="9209088" y="4852988"/>
          <p14:tracePt t="139477" x="9201150" y="4852988"/>
          <p14:tracePt t="139484" x="9193213" y="4852988"/>
          <p14:tracePt t="139491" x="9183688" y="4852988"/>
          <p14:tracePt t="139499" x="9175750" y="4852988"/>
          <p14:tracePt t="139506" x="9158288" y="4852988"/>
          <p14:tracePt t="139514" x="9150350" y="4852988"/>
          <p14:tracePt t="139522" x="9142413" y="4852988"/>
          <p14:tracePt t="139528" x="9132888" y="4852988"/>
          <p14:tracePt t="139535" x="9124950" y="4852988"/>
          <p14:tracePt t="139543" x="9117013" y="4852988"/>
          <p14:tracePt t="139551" x="9091613" y="4852988"/>
          <p14:tracePt t="139557" x="9074150" y="4852988"/>
          <p14:tracePt t="139565" x="9056688" y="4852988"/>
          <p14:tracePt t="139572" x="9031288" y="4852988"/>
          <p14:tracePt t="139579" x="8980488" y="4860925"/>
          <p14:tracePt t="139587" x="8955088" y="4860925"/>
          <p14:tracePt t="139594" x="8921750" y="4868863"/>
          <p14:tracePt t="139601" x="8904288" y="4868863"/>
          <p14:tracePt t="139608" x="8894763" y="4868863"/>
          <p14:tracePt t="139616" x="8878888" y="4868863"/>
          <p14:tracePt t="139623" x="8869363" y="4868863"/>
          <p14:tracePt t="139630" x="8861425" y="4868863"/>
          <p14:tracePt t="139639" x="8853488" y="4878388"/>
          <p14:tracePt t="139645" x="8843963" y="4878388"/>
          <p14:tracePt t="139652" x="8843963" y="4886325"/>
          <p14:tracePt t="139660" x="8828088" y="4886325"/>
          <p14:tracePt t="139667" x="8818563" y="4894263"/>
          <p14:tracePt t="139675" x="8785225" y="4911725"/>
          <p14:tracePt t="139682" x="8767763" y="4911725"/>
          <p14:tracePt t="139689" x="8742363" y="4919663"/>
          <p14:tracePt t="139696" x="8724900" y="4919663"/>
          <p14:tracePt t="139705" x="8699500" y="4929188"/>
          <p14:tracePt t="139711" x="8674100" y="4929188"/>
          <p14:tracePt t="139719" x="8648700" y="4929188"/>
          <p14:tracePt t="139726" x="8632825" y="4929188"/>
          <p14:tracePt t="139733" x="8605838" y="4929188"/>
          <p14:tracePt t="139741" x="8580438" y="4929188"/>
          <p14:tracePt t="139748" x="8555038" y="4929188"/>
          <p14:tracePt t="139756" x="8529638" y="4929188"/>
          <p14:tracePt t="139763" x="8513763" y="4929188"/>
          <p14:tracePt t="139770" x="8496300" y="4929188"/>
          <p14:tracePt t="139777" x="8462963" y="4937125"/>
          <p14:tracePt t="139784" x="8435975" y="4937125"/>
          <p14:tracePt t="139792" x="8420100" y="4937125"/>
          <p14:tracePt t="139799" x="8385175" y="4946650"/>
          <p14:tracePt t="139806" x="8326438" y="4946650"/>
          <p14:tracePt t="139814" x="8291513" y="4946650"/>
          <p14:tracePt t="139822" x="8250238" y="4946650"/>
          <p14:tracePt t="139828" x="8215313" y="4946650"/>
          <p14:tracePt t="139836" x="8174038" y="4946650"/>
          <p14:tracePt t="139843" x="8156575" y="4946650"/>
          <p14:tracePt t="139850" x="8131175" y="4946650"/>
          <p14:tracePt t="139858" x="8105775" y="4946650"/>
          <p14:tracePt t="139873" x="8080375" y="4946650"/>
          <p14:tracePt t="139880" x="8045450" y="4946650"/>
          <p14:tracePt t="139889" x="8004175" y="4946650"/>
          <p14:tracePt t="139895" x="7977188" y="4946650"/>
          <p14:tracePt t="139902" x="7918450" y="4946650"/>
          <p14:tracePt t="139909" x="7867650" y="4946650"/>
          <p14:tracePt t="139917" x="7842250" y="4946650"/>
          <p14:tracePt t="139924" x="7807325" y="4937125"/>
          <p14:tracePt t="139932" x="7781925" y="4937125"/>
          <p14:tracePt t="139939" x="7773988" y="4937125"/>
          <p14:tracePt t="139946" x="7756525" y="4937125"/>
          <p14:tracePt t="139954" x="7740650" y="4937125"/>
          <p14:tracePt t="139961" x="7723188" y="4937125"/>
          <p14:tracePt t="139974" x="7715250" y="4937125"/>
          <p14:tracePt t="139983" x="7697788" y="4937125"/>
          <p14:tracePt t="139990" x="7680325" y="4937125"/>
          <p14:tracePt t="139998" x="7662863" y="4937125"/>
          <p14:tracePt t="140006" x="7646988" y="4937125"/>
          <p14:tracePt t="140012" x="7629525" y="4937125"/>
          <p14:tracePt t="140020" x="7621588" y="4929188"/>
          <p14:tracePt t="140027" x="7596188" y="4929188"/>
          <p14:tracePt t="140034" x="7578725" y="4929188"/>
          <p14:tracePt t="140049" x="7553325" y="4903788"/>
          <p14:tracePt t="140056" x="7545388" y="4894263"/>
          <p14:tracePt t="140064" x="7518400" y="4894263"/>
          <p14:tracePt t="140072" x="7493000" y="4886325"/>
          <p14:tracePt t="140078" x="7477125" y="4886325"/>
          <p14:tracePt t="140085" x="7451725" y="4878388"/>
          <p14:tracePt t="140093" x="7434263" y="4868863"/>
          <p14:tracePt t="140100" x="7416800" y="4860925"/>
          <p14:tracePt t="140108" x="7408863" y="4860925"/>
          <p14:tracePt t="140115" x="7408863" y="4852988"/>
          <p14:tracePt t="140182" x="7408863" y="4843463"/>
          <p14:tracePt t="140248" x="7400925" y="4843463"/>
          <p14:tracePt t="140315" x="7400925" y="4835525"/>
          <p14:tracePt t="140387" x="7400925" y="4827588"/>
          <p14:tracePt t="140454" x="7391400" y="4810125"/>
          <p14:tracePt t="140462" x="7373938" y="4784725"/>
          <p14:tracePt t="140469" x="7373938" y="4775200"/>
          <p14:tracePt t="140484" x="7366000" y="4749800"/>
          <p14:tracePt t="140490" x="7358063" y="4733925"/>
          <p14:tracePt t="140497" x="7348538" y="4708525"/>
          <p14:tracePt t="140506" x="7340600" y="4673600"/>
          <p14:tracePt t="140512" x="7340600" y="4648200"/>
          <p14:tracePt t="140519" x="7332663" y="4630738"/>
          <p14:tracePt t="140533" x="7323138" y="4630738"/>
          <p14:tracePt t="140778" x="7323138" y="4640263"/>
          <p14:tracePt t="140786" x="7323138" y="4648200"/>
          <p14:tracePt t="140793" x="7332663" y="4673600"/>
          <p14:tracePt t="140801" x="7340600" y="4691063"/>
          <p14:tracePt t="140809" x="7348538" y="4699000"/>
          <p14:tracePt t="140816" x="7366000" y="4716463"/>
          <p14:tracePt t="140823" x="7366000" y="4724400"/>
          <p14:tracePt t="140830" x="7366000" y="4733925"/>
          <p14:tracePt t="140845" x="7366000" y="4741863"/>
          <p14:tracePt t="140926" x="7391400" y="4741863"/>
          <p14:tracePt t="140933" x="7416800" y="4749800"/>
          <p14:tracePt t="140940" x="7451725" y="4759325"/>
          <p14:tracePt t="140948" x="7485063" y="4767263"/>
          <p14:tracePt t="140956" x="7502525" y="4775200"/>
          <p14:tracePt t="140962" x="7545388" y="4784725"/>
          <p14:tracePt t="140969" x="7570788" y="4792663"/>
          <p14:tracePt t="140976" x="7596188" y="4802188"/>
          <p14:tracePt t="140983" x="7612063" y="4810125"/>
          <p14:tracePt t="140991" x="7621588" y="4810125"/>
          <p14:tracePt t="140998" x="7629525" y="4818063"/>
          <p14:tracePt t="141005" x="7646988" y="4818063"/>
          <p14:tracePt t="141020" x="7654925" y="4827588"/>
          <p14:tracePt t="141027" x="7672388" y="4827588"/>
          <p14:tracePt t="141034" x="7688263" y="4827588"/>
          <p14:tracePt t="141042" x="7697788" y="4835525"/>
          <p14:tracePt t="141049" x="7715250" y="4843463"/>
          <p14:tracePt t="141057" x="7723188" y="4843463"/>
          <p14:tracePt t="141064" x="7740650" y="4843463"/>
          <p14:tracePt t="141071" x="7781925" y="4852988"/>
          <p14:tracePt t="141079" x="7816850" y="4852988"/>
          <p14:tracePt t="141086" x="7859713" y="4852988"/>
          <p14:tracePt t="141093" x="7885113" y="4852988"/>
          <p14:tracePt t="141101" x="7910513" y="4852988"/>
          <p14:tracePt t="141108" x="7935913" y="4852988"/>
          <p14:tracePt t="141123" x="7943850" y="4852988"/>
          <p14:tracePt t="141153" x="7951788" y="4852988"/>
          <p14:tracePt t="141161" x="7969250" y="4852988"/>
          <p14:tracePt t="141168" x="7977188" y="4843463"/>
          <p14:tracePt t="141175" x="7994650" y="4843463"/>
          <p14:tracePt t="141182" x="8004175" y="4835525"/>
          <p14:tracePt t="141190" x="8012113" y="4835525"/>
          <p14:tracePt t="141197" x="8020050" y="4818063"/>
          <p14:tracePt t="141204" x="8029575" y="4810125"/>
          <p14:tracePt t="141211" x="8037513" y="4802188"/>
          <p14:tracePt t="141220" x="8062913" y="4792663"/>
          <p14:tracePt t="141226" x="8062913" y="4775200"/>
          <p14:tracePt t="141233" x="8070850" y="4767263"/>
          <p14:tracePt t="141248" x="8080375" y="4767263"/>
          <p14:tracePt t="141277" x="8088313" y="4741863"/>
          <p14:tracePt t="141285" x="8096250" y="4733925"/>
          <p14:tracePt t="141292" x="8105775" y="4716463"/>
          <p14:tracePt t="141300" x="8131175" y="4699000"/>
          <p14:tracePt t="141306" x="8147050" y="4665663"/>
          <p14:tracePt t="141314" x="8164513" y="4640263"/>
          <p14:tracePt t="141322" x="8164513" y="4630738"/>
          <p14:tracePt t="141343" x="8174038" y="4622800"/>
          <p14:tracePt t="141564" x="8174038" y="4630738"/>
          <p14:tracePt t="141578" x="8174038" y="4640263"/>
          <p14:tracePt t="141586" x="8181975" y="4640263"/>
          <p14:tracePt t="141622" x="8207375" y="4657725"/>
          <p14:tracePt t="141630" x="8215313" y="4657725"/>
          <p14:tracePt t="141638" x="8240713" y="4673600"/>
          <p14:tracePt t="141644" x="8258175" y="4691063"/>
          <p14:tracePt t="141652" x="8275638" y="4708525"/>
          <p14:tracePt t="141658" x="8291513" y="4733925"/>
          <p14:tracePt t="141665" x="8301038" y="4741863"/>
          <p14:tracePt t="141673" x="8318500" y="4759325"/>
          <p14:tracePt t="141680" x="8326438" y="4775200"/>
          <p14:tracePt t="141687" x="8334375" y="4784725"/>
          <p14:tracePt t="141709" x="8334375" y="4802188"/>
          <p14:tracePt t="141754" x="8343900" y="4810125"/>
          <p14:tracePt t="141761" x="8369300" y="4818063"/>
          <p14:tracePt t="141770" x="8385175" y="4835525"/>
          <p14:tracePt t="141776" x="8410575" y="4852988"/>
          <p14:tracePt t="141783" x="8445500" y="4878388"/>
          <p14:tracePt t="141791" x="8496300" y="4903788"/>
          <p14:tracePt t="141798" x="8529638" y="4911725"/>
          <p14:tracePt t="141805" x="8547100" y="4919663"/>
          <p14:tracePt t="141811" x="8555038" y="4919663"/>
          <p14:tracePt t="141819" x="8564563" y="4919663"/>
          <p14:tracePt t="141862" x="8580438" y="4919663"/>
          <p14:tracePt t="141870" x="8597900" y="4919663"/>
          <p14:tracePt t="141877" x="8615363" y="4919663"/>
          <p14:tracePt t="141885" x="8648700" y="4911725"/>
          <p14:tracePt t="141892" x="8674100" y="4894263"/>
          <p14:tracePt t="141899" x="8699500" y="4860925"/>
          <p14:tracePt t="141907" x="8724900" y="4835525"/>
          <p14:tracePt t="141914" x="8750300" y="4784725"/>
          <p14:tracePt t="141921" x="8759825" y="4767263"/>
          <p14:tracePt t="141929" x="8777288" y="4741863"/>
          <p14:tracePt t="141936" x="8785225" y="4733925"/>
          <p14:tracePt t="141943" x="8785225" y="4724400"/>
          <p14:tracePt t="141951" x="8802688" y="4699000"/>
          <p14:tracePt t="142216" x="8818563" y="4699000"/>
          <p14:tracePt t="142223" x="8843963" y="4691063"/>
          <p14:tracePt t="142232" x="8861425" y="4691063"/>
          <p14:tracePt t="142238" x="8886825" y="4683125"/>
          <p14:tracePt t="142245" x="8904288" y="4673600"/>
          <p14:tracePt t="142252" x="8921750" y="4673600"/>
          <p14:tracePt t="142259" x="8937625" y="4665663"/>
          <p14:tracePt t="142266" x="8955088" y="4657725"/>
          <p14:tracePt t="142273" x="8972550" y="4648200"/>
          <p14:tracePt t="142280" x="8997950" y="4640263"/>
          <p14:tracePt t="142289" x="9023350" y="4622800"/>
          <p14:tracePt t="142295" x="9039225" y="4622800"/>
          <p14:tracePt t="142302" x="9048750" y="4605338"/>
          <p14:tracePt t="142310" x="9048750" y="4597400"/>
          <p14:tracePt t="142553" x="9056688" y="4597400"/>
          <p14:tracePt t="142758" x="9074150" y="4614863"/>
          <p14:tracePt t="142765" x="9082088" y="4640263"/>
          <p14:tracePt t="142773" x="9091613" y="4657725"/>
          <p14:tracePt t="142780" x="9091613" y="4665663"/>
          <p14:tracePt t="142789" x="9091613" y="4673600"/>
          <p14:tracePt t="142860" x="9107488" y="4683125"/>
          <p14:tracePt t="142867" x="9132888" y="4716463"/>
          <p14:tracePt t="142874" x="9167813" y="4741863"/>
          <p14:tracePt t="142882" x="9193213" y="4767263"/>
          <p14:tracePt t="142889" x="9201150" y="4802188"/>
          <p14:tracePt t="142897" x="9201150" y="4810125"/>
          <p14:tracePt t="142904" x="9201150" y="4818063"/>
          <p14:tracePt t="142926" x="9201150" y="4827588"/>
          <p14:tracePt t="142940" x="9201150" y="4835525"/>
          <p14:tracePt t="142955" x="9175750" y="4835525"/>
          <p14:tracePt t="142972" x="9150350" y="4860925"/>
          <p14:tracePt t="142977" x="9124950" y="4868863"/>
          <p14:tracePt t="142984" x="9107488" y="4878388"/>
          <p14:tracePt t="142991" x="9091613" y="4886325"/>
          <p14:tracePt t="142998" x="9074150" y="4903788"/>
          <p14:tracePt t="143006" x="9056688" y="4911725"/>
          <p14:tracePt t="143013" x="9048750" y="4919663"/>
          <p14:tracePt t="143020" x="9031288" y="4954588"/>
          <p14:tracePt t="143028" x="9013825" y="4962525"/>
          <p14:tracePt t="143035" x="8997950" y="4979988"/>
          <p14:tracePt t="143043" x="8980488" y="4997450"/>
          <p14:tracePt t="143050" x="8963025" y="5022850"/>
          <p14:tracePt t="143057" x="8937625" y="5038725"/>
          <p14:tracePt t="143065" x="8921750" y="5056188"/>
          <p14:tracePt t="143072" x="8894763" y="5064125"/>
          <p14:tracePt t="143079" x="8861425" y="5106988"/>
          <p14:tracePt t="143086" x="8793163" y="5132388"/>
          <p14:tracePt t="143094" x="8759825" y="5149850"/>
          <p14:tracePt t="143101" x="8709025" y="5192713"/>
          <p14:tracePt t="143109" x="8674100" y="5208588"/>
          <p14:tracePt t="143116" x="8648700" y="5218113"/>
          <p14:tracePt t="143123" x="8623300" y="5226050"/>
          <p14:tracePt t="143130" x="8597900" y="5235575"/>
          <p14:tracePt t="143139" x="8572500" y="5243513"/>
          <p14:tracePt t="143146" x="8547100" y="5251450"/>
          <p14:tracePt t="143152" x="8513763" y="5260975"/>
          <p14:tracePt t="143160" x="8496300" y="5268913"/>
          <p14:tracePt t="143167" x="8470900" y="5286375"/>
          <p14:tracePt t="143174" x="8435975" y="5294313"/>
          <p14:tracePt t="143182" x="8410575" y="5294313"/>
          <p14:tracePt t="143189" x="8385175" y="5302250"/>
          <p14:tracePt t="143197" x="8359775" y="5311775"/>
          <p14:tracePt t="143206" x="8334375" y="5319713"/>
          <p14:tracePt t="143211" x="8308975" y="5319713"/>
          <p14:tracePt t="143218" x="8275638" y="5319713"/>
          <p14:tracePt t="143226" x="8258175" y="5319713"/>
          <p14:tracePt t="143233" x="8232775" y="5319713"/>
          <p14:tracePt t="143240" x="8181975" y="5319713"/>
          <p14:tracePt t="143248" x="8121650" y="5327650"/>
          <p14:tracePt t="143256" x="8062913" y="5327650"/>
          <p14:tracePt t="143263" x="7994650" y="5327650"/>
          <p14:tracePt t="143270" x="7943850" y="5327650"/>
          <p14:tracePt t="143277" x="7893050" y="5327650"/>
          <p14:tracePt t="143285" x="7867650" y="5327650"/>
          <p14:tracePt t="143292" x="7842250" y="5327650"/>
          <p14:tracePt t="143299" x="7807325" y="5327650"/>
          <p14:tracePt t="143307" x="7766050" y="5311775"/>
          <p14:tracePt t="143314" x="7731125" y="5311775"/>
          <p14:tracePt t="143322" x="7680325" y="5311775"/>
          <p14:tracePt t="143328" x="7621588" y="5302250"/>
          <p14:tracePt t="143337" x="7596188" y="5302250"/>
          <p14:tracePt t="143343" x="7545388" y="5294313"/>
          <p14:tracePt t="143351" x="7518400" y="5286375"/>
          <p14:tracePt t="143358" x="7493000" y="5286375"/>
          <p14:tracePt t="143365" x="7467600" y="5286375"/>
          <p14:tracePt t="143373" x="7442200" y="5268913"/>
          <p14:tracePt t="143380" x="7434263" y="5268913"/>
          <p14:tracePt t="143389" x="7426325" y="5268913"/>
          <p14:tracePt t="143454" x="7408863" y="5260975"/>
          <p14:tracePt t="143462" x="7373938" y="5251450"/>
          <p14:tracePt t="143469" x="7366000" y="5243513"/>
          <p14:tracePt t="143477" x="7358063" y="5243513"/>
          <p14:tracePt t="143484" x="7332663" y="5235575"/>
          <p14:tracePt t="143492" x="7315200" y="5235575"/>
          <p14:tracePt t="143498" x="7307263" y="5235575"/>
          <p14:tracePt t="143507" x="7297738" y="5235575"/>
          <p14:tracePt t="144005" x="7289800" y="5235575"/>
          <p14:tracePt t="144011" x="7272338" y="5235575"/>
          <p14:tracePt t="144018" x="7264400" y="5235575"/>
          <p14:tracePt t="144026" x="7229475" y="5235575"/>
          <p14:tracePt t="144033" x="7213600" y="5226050"/>
          <p14:tracePt t="144041" x="7188200" y="5208588"/>
          <p14:tracePt t="144048" x="7170738" y="5208588"/>
          <p14:tracePt t="144057" x="7137400" y="5200650"/>
          <p14:tracePt t="144062" x="7127875" y="5200650"/>
          <p14:tracePt t="144071" x="7119938" y="5200650"/>
          <p14:tracePt t="144084" x="7102475" y="5192713"/>
          <p14:tracePt t="144091" x="7094538" y="5192713"/>
          <p14:tracePt t="144100" x="7085013" y="5192713"/>
          <p14:tracePt t="144107" x="7069138" y="5183188"/>
          <p14:tracePt t="144114" x="7051675" y="5175250"/>
          <p14:tracePt t="144120" x="7043738" y="5157788"/>
          <p14:tracePt t="144127" x="7008813" y="5149850"/>
          <p14:tracePt t="144135" x="6983413" y="5141913"/>
          <p14:tracePt t="144142" x="6907213" y="5106988"/>
          <p14:tracePt t="144149" x="6881813" y="5099050"/>
          <p14:tracePt t="144157" x="6856413" y="5091113"/>
          <p14:tracePt t="144164" x="6838950" y="5073650"/>
          <p14:tracePt t="144172" x="6831013" y="5073650"/>
          <p14:tracePt t="144179" x="6823075" y="5073650"/>
          <p14:tracePt t="144186" x="6813550" y="5073650"/>
          <p14:tracePt t="144208" x="6813550" y="5056188"/>
          <p14:tracePt t="144215" x="6762750" y="4962525"/>
          <p14:tracePt t="144229" x="6745288" y="4954588"/>
          <p14:tracePt t="144237" x="6737350" y="4929188"/>
          <p14:tracePt t="144244" x="6678613" y="4749800"/>
          <p14:tracePt t="144252" x="6669088" y="4741863"/>
          <p14:tracePt t="144266" x="6669088" y="4733925"/>
          <p14:tracePt t="144281" x="6669088" y="4724400"/>
          <p14:tracePt t="144325" x="6669088" y="4683125"/>
          <p14:tracePt t="144334" x="6669088" y="4657725"/>
          <p14:tracePt t="144340" x="6678613" y="4640263"/>
          <p14:tracePt t="144348" x="6694488" y="4589463"/>
          <p14:tracePt t="144356" x="6754813" y="4538663"/>
          <p14:tracePt t="144363" x="6797675" y="4460875"/>
          <p14:tracePt t="144370" x="6838950" y="4410075"/>
          <p14:tracePt t="144377" x="6889750" y="4351338"/>
          <p14:tracePt t="144384" x="6942138" y="4308475"/>
          <p14:tracePt t="144392" x="6992938" y="4257675"/>
          <p14:tracePt t="144399" x="7026275" y="4240213"/>
          <p14:tracePt t="144407" x="7059613" y="4214813"/>
          <p14:tracePt t="144414" x="7085013" y="4206875"/>
          <p14:tracePt t="144420" x="7119938" y="4181475"/>
          <p14:tracePt t="144427" x="7170738" y="4164013"/>
          <p14:tracePt t="144434" x="7297738" y="4164013"/>
          <p14:tracePt t="144442" x="7426325" y="4164013"/>
          <p14:tracePt t="144449" x="7477125" y="4164013"/>
          <p14:tracePt t="144456" x="7535863" y="4171950"/>
          <p14:tracePt t="144464" x="7586663" y="4181475"/>
          <p14:tracePt t="144472" x="7629525" y="4197350"/>
          <p14:tracePt t="144478" x="7688263" y="4206875"/>
          <p14:tracePt t="144485" x="7766050" y="4206875"/>
          <p14:tracePt t="144493" x="7859713" y="4206875"/>
          <p14:tracePt t="144500" x="7910513" y="4206875"/>
          <p14:tracePt t="144507" x="7961313" y="4206875"/>
          <p14:tracePt t="144514" x="7994650" y="4206875"/>
          <p14:tracePt t="144522" x="8020050" y="4206875"/>
          <p14:tracePt t="144529" x="8054975" y="4206875"/>
          <p14:tracePt t="144537" x="8080375" y="4206875"/>
          <p14:tracePt t="144544" x="8139113" y="4214813"/>
          <p14:tracePt t="144551" x="8240713" y="4232275"/>
          <p14:tracePt t="144559" x="8326438" y="4249738"/>
          <p14:tracePt t="144566" x="8402638" y="4257675"/>
          <p14:tracePt t="144573" x="8462963" y="4265613"/>
          <p14:tracePt t="144580" x="8488363" y="4265613"/>
          <p14:tracePt t="144588" x="8529638" y="4265613"/>
          <p14:tracePt t="144595" x="8555038" y="4265613"/>
          <p14:tracePt t="144602" x="8580438" y="4265613"/>
          <p14:tracePt t="144609" x="8605838" y="4265613"/>
          <p14:tracePt t="144617" x="8632825" y="4265613"/>
          <p14:tracePt t="144624" x="8666163" y="4265613"/>
          <p14:tracePt t="144632" x="8699500" y="4257675"/>
          <p14:tracePt t="144640" x="8742363" y="4257675"/>
          <p14:tracePt t="144647" x="8802688" y="4257675"/>
          <p14:tracePt t="144656" x="8843963" y="4265613"/>
          <p14:tracePt t="144662" x="8894763" y="4283075"/>
          <p14:tracePt t="144669" x="8921750" y="4308475"/>
          <p14:tracePt t="144676" x="8947150" y="4325938"/>
          <p14:tracePt t="144683" x="8972550" y="4341813"/>
          <p14:tracePt t="144691" x="8980488" y="4351338"/>
          <p14:tracePt t="144698" x="8988425" y="4351338"/>
          <p14:tracePt t="144706" x="9005888" y="4359275"/>
          <p14:tracePt t="144713" x="9013825" y="4359275"/>
          <p14:tracePt t="144720" x="9023350" y="4376738"/>
          <p14:tracePt t="144727" x="9056688" y="4384675"/>
          <p14:tracePt t="144735" x="9091613" y="4402138"/>
          <p14:tracePt t="144742" x="9150350" y="4435475"/>
          <p14:tracePt t="144750" x="9201150" y="4460875"/>
          <p14:tracePt t="144757" x="9277350" y="4521200"/>
          <p14:tracePt t="144765" x="9320213" y="4546600"/>
          <p14:tracePt t="144772" x="9353550" y="4579938"/>
          <p14:tracePt t="144778" x="9371013" y="4605338"/>
          <p14:tracePt t="144786" x="9396413" y="4673600"/>
          <p14:tracePt t="144793" x="9405938" y="4691063"/>
          <p14:tracePt t="144800" x="9421813" y="4708525"/>
          <p14:tracePt t="144815" x="9421813" y="4716463"/>
          <p14:tracePt t="144823" x="9421813" y="4724400"/>
          <p14:tracePt t="144830" x="9421813" y="4733925"/>
          <p14:tracePt t="144843" x="9421813" y="4741863"/>
          <p14:tracePt t="144859" x="9431338" y="4759325"/>
          <p14:tracePt t="144866" x="9447213" y="4784725"/>
          <p14:tracePt t="144873" x="9464675" y="4843463"/>
          <p14:tracePt t="144880" x="9472613" y="4868863"/>
          <p14:tracePt t="144888" x="9472613" y="4929188"/>
          <p14:tracePt t="144895" x="9472613" y="4972050"/>
          <p14:tracePt t="144902" x="9472613" y="4987925"/>
          <p14:tracePt t="144909" x="9472613" y="5022850"/>
          <p14:tracePt t="144917" x="9464675" y="5048250"/>
          <p14:tracePt t="144924" x="9456738" y="5073650"/>
          <p14:tracePt t="144932" x="9439275" y="5124450"/>
          <p14:tracePt t="144939" x="9431338" y="5141913"/>
          <p14:tracePt t="144946" x="9413875" y="5167313"/>
          <p14:tracePt t="144953" x="9405938" y="5192713"/>
          <p14:tracePt t="144961" x="9388475" y="5243513"/>
          <p14:tracePt t="144977" x="9345613" y="5294313"/>
          <p14:tracePt t="144983" x="9312275" y="5327650"/>
          <p14:tracePt t="144990" x="9244013" y="5370513"/>
          <p14:tracePt t="144998" x="9183688" y="5405438"/>
          <p14:tracePt t="145006" x="9107488" y="5464175"/>
          <p14:tracePt t="145012" x="9056688" y="5481638"/>
          <p14:tracePt t="145020" x="9023350" y="5497513"/>
          <p14:tracePt t="145028" x="8972550" y="5514975"/>
          <p14:tracePt t="145056" x="8963025" y="5532438"/>
          <p14:tracePt t="145059" x="8904288" y="5557838"/>
          <p14:tracePt t="145063" x="8802688" y="5608638"/>
          <p14:tracePt t="145070" x="8734425" y="5641975"/>
          <p14:tracePt t="145078" x="8674100" y="5659438"/>
          <p14:tracePt t="145085" x="8615363" y="5676900"/>
          <p14:tracePt t="145092" x="8555038" y="5710238"/>
          <p14:tracePt t="145099" x="8496300" y="5719763"/>
          <p14:tracePt t="145107" x="8445500" y="5753100"/>
          <p14:tracePt t="145115" x="8359775" y="5761038"/>
          <p14:tracePt t="145123" x="8283575" y="5770563"/>
          <p14:tracePt t="145130" x="8215313" y="5770563"/>
          <p14:tracePt t="145137" x="8164513" y="5778500"/>
          <p14:tracePt t="145144" x="8105775" y="5778500"/>
          <p14:tracePt t="145151" x="8088313" y="5778500"/>
          <p14:tracePt t="145159" x="8062913" y="5778500"/>
          <p14:tracePt t="145166" x="8029575" y="5778500"/>
          <p14:tracePt t="145174" x="8012113" y="5778500"/>
          <p14:tracePt t="145181" x="7986713" y="5788025"/>
          <p14:tracePt t="145190" x="7935913" y="5788025"/>
          <p14:tracePt t="145195" x="7910513" y="5788025"/>
          <p14:tracePt t="145203" x="7842250" y="5795963"/>
          <p14:tracePt t="145211" x="7799388" y="5795963"/>
          <p14:tracePt t="145218" x="7740650" y="5795963"/>
          <p14:tracePt t="145225" x="7715250" y="5795963"/>
          <p14:tracePt t="145232" x="7662863" y="5795963"/>
          <p14:tracePt t="145241" x="7637463" y="5795963"/>
          <p14:tracePt t="145246" x="7621588" y="5795963"/>
          <p14:tracePt t="145254" x="7561263" y="5778500"/>
          <p14:tracePt t="145261" x="7502525" y="5761038"/>
          <p14:tracePt t="145269" x="7442200" y="5727700"/>
          <p14:tracePt t="145276" x="7340600" y="5694363"/>
          <p14:tracePt t="145283" x="7246938" y="5659438"/>
          <p14:tracePt t="145291" x="7127875" y="5600700"/>
          <p14:tracePt t="145298" x="7102475" y="5583238"/>
          <p14:tracePt t="145307" x="7034213" y="5549900"/>
          <p14:tracePt t="145313" x="7018338" y="5540375"/>
          <p14:tracePt t="145320" x="6958013" y="5532438"/>
          <p14:tracePt t="145327" x="6932613" y="5514975"/>
          <p14:tracePt t="145334" x="6899275" y="5507038"/>
          <p14:tracePt t="145341" x="6881813" y="5507038"/>
          <p14:tracePt t="145348" x="6873875" y="5507038"/>
          <p14:tracePt t="145356" x="6864350" y="5507038"/>
          <p14:tracePt t="145385" x="6864350" y="5497513"/>
          <p14:tracePt t="145392" x="6770688" y="5421313"/>
          <p14:tracePt t="145400" x="6754813" y="5413375"/>
          <p14:tracePt t="145406" x="6694488" y="5362575"/>
          <p14:tracePt t="145414" x="6626225" y="5260975"/>
          <p14:tracePt t="145422" x="6592888" y="5208588"/>
          <p14:tracePt t="145429" x="6575425" y="5175250"/>
          <p14:tracePt t="145436" x="6559550" y="5157788"/>
          <p14:tracePt t="145458" x="6559550" y="5149850"/>
          <p14:tracePt t="145495" x="6559550" y="5141913"/>
          <p14:tracePt t="145502" x="6559550" y="5116513"/>
          <p14:tracePt t="145510" x="6559550" y="5073650"/>
          <p14:tracePt t="145517" x="6559550" y="5056188"/>
          <p14:tracePt t="145524" x="6559550" y="5022850"/>
          <p14:tracePt t="145532" x="6559550" y="4979988"/>
          <p14:tracePt t="145541" x="6559550" y="4946650"/>
          <p14:tracePt t="145547" x="6559550" y="4878388"/>
          <p14:tracePt t="145555" x="6559550" y="4810125"/>
          <p14:tracePt t="145561" x="6567488" y="4749800"/>
          <p14:tracePt t="145569" x="6567488" y="4691063"/>
          <p14:tracePt t="145576" x="6575425" y="4657725"/>
          <p14:tracePt t="145583" x="6584950" y="4614863"/>
          <p14:tracePt t="145591" x="6592888" y="4589463"/>
          <p14:tracePt t="145598" x="6600825" y="4554538"/>
          <p14:tracePt t="145607" x="6610350" y="4513263"/>
          <p14:tracePt t="145613" x="6610350" y="4486275"/>
          <p14:tracePt t="145619" x="6618288" y="4445000"/>
          <p14:tracePt t="145627" x="6635750" y="4419600"/>
          <p14:tracePt t="145634" x="6635750" y="4402138"/>
          <p14:tracePt t="145648" x="6635750" y="4394200"/>
          <p14:tracePt t="145662" x="6653213" y="4368800"/>
          <p14:tracePt t="145669" x="6669088" y="4351338"/>
          <p14:tracePt t="145677" x="6686550" y="4333875"/>
          <p14:tracePt t="145684" x="6719888" y="4316413"/>
          <p14:tracePt t="145692" x="6754813" y="4300538"/>
          <p14:tracePt t="145699" x="6823075" y="4240213"/>
          <p14:tracePt t="145707" x="6873875" y="4224338"/>
          <p14:tracePt t="145713" x="6915150" y="4214813"/>
          <p14:tracePt t="145722" x="6967538" y="4197350"/>
          <p14:tracePt t="145728" x="7018338" y="4181475"/>
          <p14:tracePt t="145736" x="7043738" y="4171950"/>
          <p14:tracePt t="145743" x="7077075" y="4164013"/>
          <p14:tracePt t="145750" x="7137400" y="4164013"/>
          <p14:tracePt t="145758" x="7204075" y="4164013"/>
          <p14:tracePt t="145765" x="7256463" y="4156075"/>
          <p14:tracePt t="145772" x="7315200" y="4156075"/>
          <p14:tracePt t="145779" x="7358063" y="4146550"/>
          <p14:tracePt t="145788" x="7391400" y="4138613"/>
          <p14:tracePt t="145794" x="7416800" y="4138613"/>
          <p14:tracePt t="145802" x="7426325" y="4138613"/>
          <p14:tracePt t="145809" x="7459663" y="4130675"/>
          <p14:tracePt t="145816" x="7467600" y="4130675"/>
          <p14:tracePt t="145823" x="7485063" y="4121150"/>
          <p14:tracePt t="145831" x="7502525" y="4121150"/>
          <p14:tracePt t="145838" x="7545388" y="4113213"/>
          <p14:tracePt t="145845" x="7578725" y="4095750"/>
          <p14:tracePt t="145853" x="7654925" y="4062413"/>
          <p14:tracePt t="145860" x="7756525" y="4052888"/>
          <p14:tracePt t="145868" x="7799388" y="4027488"/>
          <p14:tracePt t="145875" x="7859713" y="4027488"/>
          <p14:tracePt t="145882" x="7893050" y="4019550"/>
          <p14:tracePt t="145889" x="7943850" y="4011613"/>
          <p14:tracePt t="145897" x="7961313" y="3994150"/>
          <p14:tracePt t="145905" x="8012113" y="3976688"/>
          <p14:tracePt t="145911" x="8070850" y="3960813"/>
          <p14:tracePt t="145919" x="8139113" y="3951288"/>
          <p14:tracePt t="145926" x="8215313" y="3951288"/>
          <p14:tracePt t="145933" x="8275638" y="3935413"/>
          <p14:tracePt t="145941" x="8318500" y="3925888"/>
          <p14:tracePt t="145948" x="8351838" y="3925888"/>
          <p14:tracePt t="145956" x="8377238" y="3925888"/>
          <p14:tracePt t="145973" x="8445500" y="3917950"/>
          <p14:tracePt t="145977" x="8504238" y="3917950"/>
          <p14:tracePt t="145985" x="8547100" y="3917950"/>
          <p14:tracePt t="145992" x="8623300" y="3917950"/>
          <p14:tracePt t="145999" x="8716963" y="3917950"/>
          <p14:tracePt t="146007" x="8767763" y="3917950"/>
          <p14:tracePt t="146014" x="8828088" y="3925888"/>
          <p14:tracePt t="146023" x="8878888" y="3925888"/>
          <p14:tracePt t="146029" x="8929688" y="3935413"/>
          <p14:tracePt t="146036" x="8988425" y="3935413"/>
          <p14:tracePt t="146044" x="9039225" y="3935413"/>
          <p14:tracePt t="146051" x="9117013" y="3935413"/>
          <p14:tracePt t="146058" x="9175750" y="3925888"/>
          <p14:tracePt t="146065" x="9218613" y="3925888"/>
          <p14:tracePt t="146073" x="9261475" y="3925888"/>
          <p14:tracePt t="146080" x="9286875" y="3925888"/>
          <p14:tracePt t="146089" x="9320213" y="3925888"/>
          <p14:tracePt t="146095" x="9345613" y="3925888"/>
          <p14:tracePt t="146102" x="9380538" y="3925888"/>
          <p14:tracePt t="146109" x="9439275" y="3951288"/>
          <p14:tracePt t="146117" x="9490075" y="3968750"/>
          <p14:tracePt t="146123" x="9550400" y="3994150"/>
          <p14:tracePt t="146131" x="9591675" y="4019550"/>
          <p14:tracePt t="146139" x="9617075" y="4027488"/>
          <p14:tracePt t="146146" x="9634538" y="4037013"/>
          <p14:tracePt t="146160" x="9642475" y="4037013"/>
          <p14:tracePt t="146182" x="9642475" y="4044950"/>
          <p14:tracePt t="146190" x="9659938" y="4052888"/>
          <p14:tracePt t="146197" x="9677400" y="4070350"/>
          <p14:tracePt t="146204" x="9694863" y="4087813"/>
          <p14:tracePt t="146212" x="9720263" y="4105275"/>
          <p14:tracePt t="146218" x="9728200" y="4130675"/>
          <p14:tracePt t="146226" x="9745663" y="4164013"/>
          <p14:tracePt t="146233" x="9753600" y="4189413"/>
          <p14:tracePt t="146240" x="9753600" y="4206875"/>
          <p14:tracePt t="146247" x="9753600" y="4214813"/>
          <p14:tracePt t="146255" x="9753600" y="4224338"/>
          <p14:tracePt t="146262" x="9753600" y="4232275"/>
          <p14:tracePt t="146276" x="9753600" y="4240213"/>
          <p14:tracePt t="146284" x="9753600" y="4249738"/>
          <p14:tracePt t="146298" x="9753600" y="4257675"/>
          <p14:tracePt t="146307" x="9753600" y="4275138"/>
          <p14:tracePt t="146314" x="9753600" y="4300538"/>
          <p14:tracePt t="146322" x="9753600" y="4325938"/>
          <p14:tracePt t="146329" x="9753600" y="4351338"/>
          <p14:tracePt t="146336" x="9745663" y="4376738"/>
          <p14:tracePt t="146343" x="9736138" y="4402138"/>
          <p14:tracePt t="146350" x="9720263" y="4427538"/>
          <p14:tracePt t="146358" x="9702800" y="4452938"/>
          <p14:tracePt t="146365" x="9677400" y="4486275"/>
          <p14:tracePt t="146372" x="9652000" y="4513263"/>
          <p14:tracePt t="146380" x="9634538" y="4538663"/>
          <p14:tracePt t="146388" x="9601200" y="4572000"/>
          <p14:tracePt t="146394" x="9575800" y="4597400"/>
          <p14:tracePt t="146402" x="9558338" y="4622800"/>
          <p14:tracePt t="146409" x="9540875" y="4657725"/>
          <p14:tracePt t="146416" x="9532938" y="4683125"/>
          <p14:tracePt t="146423" x="9507538" y="4699000"/>
          <p14:tracePt t="146431" x="9490075" y="4741863"/>
          <p14:tracePt t="146440" x="9482138" y="4749800"/>
          <p14:tracePt t="146445" x="9464675" y="4767263"/>
          <p14:tracePt t="146453" x="9439275" y="4784725"/>
          <p14:tracePt t="146460" x="9431338" y="4810125"/>
          <p14:tracePt t="146467" x="9413875" y="4818063"/>
          <p14:tracePt t="146475" x="9413875" y="4827588"/>
          <p14:tracePt t="146482" x="9405938" y="4843463"/>
          <p14:tracePt t="146489" x="9396413" y="4843463"/>
          <p14:tracePt t="146496" x="9388475" y="4860925"/>
          <p14:tracePt t="146504" x="9380538" y="4878388"/>
          <p14:tracePt t="146511" x="9371013" y="4903788"/>
          <p14:tracePt t="146518" x="9363075" y="4903788"/>
          <p14:tracePt t="146525" x="9353550" y="4929188"/>
          <p14:tracePt t="146533" x="9337675" y="4962525"/>
          <p14:tracePt t="146540" x="9320213" y="4979988"/>
          <p14:tracePt t="146548" x="9286875" y="5013325"/>
          <p14:tracePt t="146556" x="9261475" y="5030788"/>
          <p14:tracePt t="146562" x="9209088" y="5073650"/>
          <p14:tracePt t="146570" x="9175750" y="5116513"/>
          <p14:tracePt t="146577" x="9124950" y="5141913"/>
          <p14:tracePt t="146585" x="9056688" y="5175250"/>
          <p14:tracePt t="146591" x="9031288" y="5208588"/>
          <p14:tracePt t="146599" x="8972550" y="5243513"/>
          <p14:tracePt t="146606" x="8955088" y="5251450"/>
          <p14:tracePt t="146614" x="8929688" y="5260975"/>
          <p14:tracePt t="146623" x="8912225" y="5268913"/>
          <p14:tracePt t="146628" x="8886825" y="5276850"/>
          <p14:tracePt t="146636" x="8869363" y="5276850"/>
          <p14:tracePt t="146643" x="8853488" y="5276850"/>
          <p14:tracePt t="146651" x="8818563" y="5276850"/>
          <p14:tracePt t="146657" x="8793163" y="5286375"/>
          <p14:tracePt t="146666" x="8767763" y="5286375"/>
          <p14:tracePt t="146672" x="8742363" y="5286375"/>
          <p14:tracePt t="146680" x="8724900" y="5286375"/>
          <p14:tracePt t="146687" x="8699500" y="5286375"/>
          <p14:tracePt t="146694" x="8666163" y="5302250"/>
          <p14:tracePt t="146702" x="8648700" y="5302250"/>
          <p14:tracePt t="146709" x="8632825" y="5311775"/>
          <p14:tracePt t="146716" x="8605838" y="5319713"/>
          <p14:tracePt t="146723" x="8597900" y="5327650"/>
          <p14:tracePt t="146731" x="8580438" y="5337175"/>
          <p14:tracePt t="146739" x="8564563" y="5337175"/>
          <p14:tracePt t="146745" x="8547100" y="5345113"/>
          <p14:tracePt t="146753" x="8521700" y="5353050"/>
          <p14:tracePt t="146761" x="8496300" y="5362575"/>
          <p14:tracePt t="146768" x="8453438" y="5387975"/>
          <p14:tracePt t="146774" x="8377238" y="5405438"/>
          <p14:tracePt t="146782" x="8291513" y="5421313"/>
          <p14:tracePt t="146790" x="8199438" y="5438775"/>
          <p14:tracePt t="146797" x="8156575" y="5446713"/>
          <p14:tracePt t="146806" x="8096250" y="5446713"/>
          <p14:tracePt t="146811" x="8070850" y="5446713"/>
          <p14:tracePt t="146819" x="8054975" y="5456238"/>
          <p14:tracePt t="146826" x="7994650" y="5489575"/>
          <p14:tracePt t="146833" x="7969250" y="5489575"/>
          <p14:tracePt t="146840" x="7918450" y="5507038"/>
          <p14:tracePt t="146848" x="7893050" y="5507038"/>
          <p14:tracePt t="146856" x="7867650" y="5507038"/>
          <p14:tracePt t="146862" x="7832725" y="5514975"/>
          <p14:tracePt t="146870" x="7816850" y="5514975"/>
          <p14:tracePt t="146877" x="7791450" y="5514975"/>
          <p14:tracePt t="146884" x="7756525" y="5514975"/>
          <p14:tracePt t="146891" x="7740650" y="5514975"/>
          <p14:tracePt t="146899" x="7715250" y="5497513"/>
          <p14:tracePt t="146906" x="7680325" y="5472113"/>
          <p14:tracePt t="146914" x="7629525" y="5464175"/>
          <p14:tracePt t="146922" x="7596188" y="5456238"/>
          <p14:tracePt t="146928" x="7578725" y="5446713"/>
          <p14:tracePt t="146936" x="7553325" y="5446713"/>
          <p14:tracePt t="146943" x="7510463" y="5438775"/>
          <p14:tracePt t="146950" x="7485063" y="5438775"/>
          <p14:tracePt t="146957" x="7451725" y="5438775"/>
          <p14:tracePt t="146974" x="7408863" y="5421313"/>
          <p14:tracePt t="146980" x="7373938" y="5413375"/>
          <p14:tracePt t="146987" x="7358063" y="5405438"/>
          <p14:tracePt t="146994" x="7340600" y="5387975"/>
          <p14:tracePt t="147001" x="7323138" y="5380038"/>
          <p14:tracePt t="147008" x="7297738" y="5370513"/>
          <p14:tracePt t="147016" x="7272338" y="5362575"/>
          <p14:tracePt t="147023" x="7264400" y="5362575"/>
          <p14:tracePt t="147030" x="7246938" y="5353050"/>
          <p14:tracePt t="147039" x="7221538" y="5345113"/>
          <p14:tracePt t="147045" x="7213600" y="5337175"/>
          <p14:tracePt t="147053" x="7188200" y="5337175"/>
          <p14:tracePt t="147061" x="7178675" y="5337175"/>
          <p14:tracePt t="147067" x="7127875" y="5311775"/>
          <p14:tracePt t="147075" x="7102475" y="5286375"/>
          <p14:tracePt t="147082" x="7085013" y="5268913"/>
          <p14:tracePt t="147090" x="7034213" y="5226050"/>
          <p14:tracePt t="147097" x="7008813" y="5200650"/>
          <p14:tracePt t="147106" x="6975475" y="5157788"/>
          <p14:tracePt t="147112" x="6942138" y="5106988"/>
          <p14:tracePt t="147119" x="6932613" y="5099050"/>
          <p14:tracePt t="147134" x="6932613" y="5091113"/>
          <p14:tracePt t="147155" x="6932613" y="5081588"/>
          <p14:tracePt t="147163" x="6924675" y="5081588"/>
          <p14:tracePt t="147199" x="6907213" y="5013325"/>
          <p14:tracePt t="147208" x="6889750" y="4972050"/>
          <p14:tracePt t="147215" x="6881813" y="4954588"/>
          <p14:tracePt t="147223" x="6864350" y="4919663"/>
          <p14:tracePt t="147230" x="6856413" y="4886325"/>
          <p14:tracePt t="147236" x="6823075" y="4835525"/>
          <p14:tracePt t="147243" x="6797675" y="4775200"/>
          <p14:tracePt t="147251" x="6797675" y="4733925"/>
          <p14:tracePt t="147258" x="6788150" y="4699000"/>
          <p14:tracePt t="147265" x="6780213" y="4673600"/>
          <p14:tracePt t="147272" x="6770688" y="4657725"/>
          <p14:tracePt t="147281" x="6762750" y="4648200"/>
          <p14:tracePt t="147288" x="6762750" y="4622800"/>
          <p14:tracePt t="147302" x="6762750" y="4614863"/>
          <p14:tracePt t="147318" x="6762750" y="4605338"/>
          <p14:tracePt t="147324" x="6762750" y="4589463"/>
          <p14:tracePt t="147332" x="6762750" y="4554538"/>
          <p14:tracePt t="147339" x="6770688" y="4546600"/>
          <p14:tracePt t="147346" x="6780213" y="4529138"/>
          <p14:tracePt t="147353" x="6788150" y="4513263"/>
          <p14:tracePt t="147360" x="6813550" y="4478338"/>
          <p14:tracePt t="147368" x="6823075" y="4452938"/>
          <p14:tracePt t="147375" x="6823075" y="4435475"/>
          <p14:tracePt t="147383" x="6838950" y="4402138"/>
          <p14:tracePt t="147390" x="6848475" y="4368800"/>
          <p14:tracePt t="147397" x="6864350" y="4341813"/>
          <p14:tracePt t="147406" x="6889750" y="4308475"/>
          <p14:tracePt t="147412" x="6907213" y="4283075"/>
          <p14:tracePt t="147419" x="6924675" y="4257675"/>
          <p14:tracePt t="147426" x="6983413" y="4224338"/>
          <p14:tracePt t="147434" x="7043738" y="4189413"/>
          <p14:tracePt t="147442" x="7119938" y="4156075"/>
          <p14:tracePt t="147448" x="7196138" y="4138613"/>
          <p14:tracePt t="147455" x="7256463" y="4113213"/>
          <p14:tracePt t="147463" x="7307263" y="4105275"/>
          <p14:tracePt t="147471" x="7323138" y="4095750"/>
          <p14:tracePt t="147477" x="7348538" y="4087813"/>
          <p14:tracePt t="147485" x="7408863" y="4070350"/>
          <p14:tracePt t="147492" x="7535863" y="4052888"/>
          <p14:tracePt t="147499" x="7662863" y="4002088"/>
          <p14:tracePt t="147507" x="7756525" y="3976688"/>
          <p14:tracePt t="147514" x="7816850" y="3960813"/>
          <p14:tracePt t="147521" x="7859713" y="3951288"/>
          <p14:tracePt t="147529" x="7935913" y="3908425"/>
          <p14:tracePt t="147536" x="8096250" y="3867150"/>
          <p14:tracePt t="147543" x="8199438" y="3867150"/>
          <p14:tracePt t="147551" x="8301038" y="3867150"/>
          <p14:tracePt t="147558" x="8369300" y="3867150"/>
          <p14:tracePt t="147565" x="8470900" y="3867150"/>
          <p14:tracePt t="147573" x="8597900" y="3867150"/>
          <p14:tracePt t="147580" x="8750300" y="3875088"/>
          <p14:tracePt t="147588" x="8853488" y="3883025"/>
          <p14:tracePt t="147594" x="8912225" y="3925888"/>
          <p14:tracePt t="147602" x="9013825" y="3951288"/>
          <p14:tracePt t="147609" x="9091613" y="3951288"/>
          <p14:tracePt t="147617" x="9218613" y="3960813"/>
          <p14:tracePt t="147624" x="9312275" y="3960813"/>
          <p14:tracePt t="147631" x="9388475" y="3968750"/>
          <p14:tracePt t="147639" x="9431338" y="3976688"/>
          <p14:tracePt t="147646" x="9482138" y="3986213"/>
          <p14:tracePt t="147653" x="9523413" y="4002088"/>
          <p14:tracePt t="147662" x="9601200" y="4019550"/>
          <p14:tracePt t="147669" x="9702800" y="4027488"/>
          <p14:tracePt t="147676" x="9761538" y="4037013"/>
          <p14:tracePt t="147683" x="9839325" y="4062413"/>
          <p14:tracePt t="147691" x="9898063" y="4070350"/>
          <p14:tracePt t="147698" x="9931400" y="4087813"/>
          <p14:tracePt t="147706" x="9966325" y="4095750"/>
          <p14:tracePt t="147712" x="9999663" y="4113213"/>
          <p14:tracePt t="147720" x="10034588" y="4130675"/>
          <p14:tracePt t="147727" x="10093325" y="4156075"/>
          <p14:tracePt t="147735" x="10118725" y="4164013"/>
          <p14:tracePt t="147741" x="10144125" y="4171950"/>
          <p14:tracePt t="147749" x="10169525" y="4181475"/>
          <p14:tracePt t="147756" x="10179050" y="4181475"/>
          <p14:tracePt t="147764" x="10179050" y="4197350"/>
          <p14:tracePt t="147771" x="10186988" y="4197350"/>
          <p14:tracePt t="147800" x="10186988" y="4206875"/>
          <p14:tracePt t="147807" x="10194925" y="4224338"/>
          <p14:tracePt t="147815" x="10204450" y="4240213"/>
          <p14:tracePt t="147823" x="10212388" y="4300538"/>
          <p14:tracePt t="147830" x="10212388" y="4325938"/>
          <p14:tracePt t="147838" x="10212388" y="4384675"/>
          <p14:tracePt t="147844" x="10212388" y="4410075"/>
          <p14:tracePt t="147851" x="10212388" y="4435475"/>
          <p14:tracePt t="147859" x="10194925" y="4470400"/>
          <p14:tracePt t="147866" x="10179050" y="4486275"/>
          <p14:tracePt t="147874" x="10126663" y="4546600"/>
          <p14:tracePt t="147881" x="10110788" y="4572000"/>
          <p14:tracePt t="147889" x="10085388" y="4597400"/>
          <p14:tracePt t="147895" x="10042525" y="4665663"/>
          <p14:tracePt t="147903" x="10017125" y="4683125"/>
          <p14:tracePt t="147910" x="9991725" y="4749800"/>
          <p14:tracePt t="147918" x="9948863" y="4802188"/>
          <p14:tracePt t="147924" x="9923463" y="4835525"/>
          <p14:tracePt t="147932" x="9872663" y="4868863"/>
          <p14:tracePt t="147940" x="9812338" y="4894263"/>
          <p14:tracePt t="147946" x="9786938" y="4911725"/>
          <p14:tracePt t="147954" x="9702800" y="4962525"/>
          <p14:tracePt t="147961" x="9642475" y="4987925"/>
          <p14:tracePt t="147974" x="9591675" y="5005388"/>
          <p14:tracePt t="147975" x="9566275" y="5013325"/>
          <p14:tracePt t="147983" x="9540875" y="5038725"/>
          <p14:tracePt t="147990" x="9515475" y="5048250"/>
          <p14:tracePt t="147997" x="9456738" y="5064125"/>
          <p14:tracePt t="148005" x="9439275" y="5081588"/>
          <p14:tracePt t="148012" x="9371013" y="5106988"/>
          <p14:tracePt t="148020" x="9320213" y="5124450"/>
          <p14:tracePt t="148026" x="9261475" y="5132388"/>
          <p14:tracePt t="148034" x="9209088" y="5149850"/>
          <p14:tracePt t="148041" x="9183688" y="5157788"/>
          <p14:tracePt t="148048" x="9158288" y="5157788"/>
          <p14:tracePt t="148056" x="9132888" y="5157788"/>
          <p14:tracePt t="148063" x="9099550" y="5167313"/>
          <p14:tracePt t="148070" x="9091613" y="5183188"/>
          <p14:tracePt t="148077" x="9074150" y="5192713"/>
          <p14:tracePt t="148085" x="9048750" y="5192713"/>
          <p14:tracePt t="148092" x="9013825" y="5200650"/>
          <p14:tracePt t="148100" x="8955088" y="5208588"/>
          <p14:tracePt t="148107" x="8894763" y="5218113"/>
          <p14:tracePt t="148115" x="8843963" y="5218113"/>
          <p14:tracePt t="148123" x="8818563" y="5226050"/>
          <p14:tracePt t="148130" x="8777288" y="5235575"/>
          <p14:tracePt t="148137" x="8742363" y="5243513"/>
          <p14:tracePt t="148144" x="8716963" y="5251450"/>
          <p14:tracePt t="148151" x="8691563" y="5251450"/>
          <p14:tracePt t="148158" x="8674100" y="5251450"/>
          <p14:tracePt t="148166" x="8658225" y="5251450"/>
          <p14:tracePt t="148173" x="8632825" y="5251450"/>
          <p14:tracePt t="148180" x="8615363" y="5251450"/>
          <p14:tracePt t="148190" x="8580438" y="5243513"/>
          <p14:tracePt t="148195" x="8555038" y="5235575"/>
          <p14:tracePt t="148203" x="8504238" y="5226050"/>
          <p14:tracePt t="148210" x="8478838" y="5218113"/>
          <p14:tracePt t="148218" x="8453438" y="5208588"/>
          <p14:tracePt t="148225" x="8420100" y="5208588"/>
          <p14:tracePt t="148231" x="8402638" y="5208588"/>
          <p14:tracePt t="148240" x="8385175" y="5208588"/>
          <p14:tracePt t="148246" x="8377238" y="5208588"/>
          <p14:tracePt t="148261" x="8351838" y="5208588"/>
          <p14:tracePt t="148276" x="8334375" y="5208588"/>
          <p14:tracePt t="148283" x="8318500" y="5218113"/>
          <p14:tracePt t="148291" x="8308975" y="5218113"/>
          <p14:tracePt t="148297" x="8283575" y="5218113"/>
          <p14:tracePt t="148307" x="8258175" y="5218113"/>
          <p14:tracePt t="148312" x="8240713" y="5226050"/>
          <p14:tracePt t="148320" x="8181975" y="5235575"/>
          <p14:tracePt t="148327" x="8121650" y="5243513"/>
          <p14:tracePt t="148335" x="8062913" y="5243513"/>
          <p14:tracePt t="148341" x="7977188" y="5251450"/>
          <p14:tracePt t="148348" x="7910513" y="5251450"/>
          <p14:tracePt t="148356" x="7867650" y="5251450"/>
          <p14:tracePt t="148363" x="7832725" y="5251450"/>
          <p14:tracePt t="148370" x="7807325" y="5251450"/>
          <p14:tracePt t="148378" x="7791450" y="5251450"/>
          <p14:tracePt t="148385" x="7731125" y="5243513"/>
          <p14:tracePt t="148392" x="7705725" y="5243513"/>
          <p14:tracePt t="148400" x="7688263" y="5243513"/>
          <p14:tracePt t="148407" x="7654925" y="5243513"/>
          <p14:tracePt t="148414" x="7629525" y="5243513"/>
          <p14:tracePt t="148422" x="7612063" y="5243513"/>
          <p14:tracePt t="148429" x="7545388" y="5243513"/>
          <p14:tracePt t="148436" x="7485063" y="5243513"/>
          <p14:tracePt t="148443" x="7459663" y="5243513"/>
          <p14:tracePt t="148450" x="7400925" y="5218113"/>
          <p14:tracePt t="148458" x="7340600" y="5208588"/>
          <p14:tracePt t="148466" x="7256463" y="5208588"/>
          <p14:tracePt t="148473" x="7196138" y="5200650"/>
          <p14:tracePt t="148480" x="7170738" y="5200650"/>
          <p14:tracePt t="148489" x="7127875" y="5200650"/>
          <p14:tracePt t="148495" x="7112000" y="5200650"/>
          <p14:tracePt t="148509" x="7102475" y="5200650"/>
          <p14:tracePt t="148621" x="7102475" y="5192713"/>
          <p14:tracePt t="148642" x="7077075" y="5157788"/>
          <p14:tracePt t="148650" x="7000875" y="5091113"/>
          <p14:tracePt t="148657" x="6992938" y="5091113"/>
          <p14:tracePt t="148665" x="6983413" y="5091113"/>
          <p14:tracePt t="148673" x="6983413" y="5081588"/>
          <p14:tracePt t="148679" x="6975475" y="5081588"/>
          <p14:tracePt t="148775" x="7000875" y="5081588"/>
          <p14:tracePt t="148782" x="7059613" y="5081588"/>
          <p14:tracePt t="148789" x="7069138" y="5064125"/>
          <p14:tracePt t="149103" x="6992938" y="4946650"/>
          <p14:tracePt t="149111" x="6924675" y="4886325"/>
          <p14:tracePt t="149118" x="6678613" y="4733925"/>
          <p14:tracePt t="149125" x="6508750" y="4622800"/>
          <p14:tracePt t="149133" x="6346825" y="4452938"/>
          <p14:tracePt t="149140" x="6210300" y="4333875"/>
          <p14:tracePt t="149147" x="5895975" y="4156075"/>
          <p14:tracePt t="149154" x="5675313" y="4027488"/>
          <p14:tracePt t="149161" x="5581650" y="3968750"/>
          <p14:tracePt t="149168" x="5335588" y="3781425"/>
          <p14:tracePt t="149176" x="5046663" y="3603625"/>
          <p14:tracePt t="149183" x="4843463" y="3459163"/>
          <p14:tracePt t="149190" x="4808538" y="3424238"/>
          <p14:tracePt t="149197" x="4621213" y="3279775"/>
          <p14:tracePt t="149205" x="4468813" y="3228975"/>
          <p14:tracePt t="149212" x="4349750" y="3160713"/>
          <p14:tracePt t="149219" x="4273550" y="3101975"/>
          <p14:tracePt t="149226" x="4205288" y="3000375"/>
          <p14:tracePt t="149234" x="4154488" y="2932113"/>
          <p14:tracePt t="149241" x="4129088" y="2906713"/>
          <p14:tracePt t="149249" x="4060825" y="2881313"/>
          <p14:tracePt t="149256" x="4035425" y="2863850"/>
          <p14:tracePt t="149264" x="4027488" y="2846388"/>
          <p14:tracePt t="149271" x="4017963" y="2846388"/>
          <p14:tracePt t="149322" x="4017963" y="2855913"/>
          <p14:tracePt t="149337" x="4017963" y="2863850"/>
          <p14:tracePt t="149344" x="4060825" y="2871788"/>
          <p14:tracePt t="149351" x="4162425" y="2871788"/>
          <p14:tracePt t="149359" x="4214813" y="2863850"/>
          <p14:tracePt t="149550" x="3925888" y="2651125"/>
          <p14:tracePt t="149557" x="3389313" y="2344738"/>
          <p14:tracePt t="149564" x="3109913" y="2073275"/>
          <p14:tracePt t="149572" x="2608263" y="1844675"/>
          <p14:tracePt t="149578" x="2301875" y="1555750"/>
          <p14:tracePt t="149586" x="2081213" y="1231900"/>
          <p14:tracePt t="149593" x="1827213" y="1079500"/>
          <p14:tracePt t="149600" x="1665288" y="1019175"/>
          <p14:tracePt t="149608" x="1614488" y="968375"/>
          <p14:tracePt t="149615" x="1546225" y="858838"/>
          <p14:tracePt t="149622" x="1503363" y="798513"/>
          <p14:tracePt t="149630" x="1470025" y="722313"/>
          <p14:tracePt t="149637" x="1435100" y="654050"/>
          <p14:tracePt t="149644" x="1427163" y="636588"/>
          <p14:tracePt t="149651" x="1401763" y="620713"/>
          <p14:tracePt t="149659" x="1358900" y="560388"/>
          <p14:tracePt t="149666" x="1358900" y="501650"/>
          <p14:tracePt t="149857" x="1198563" y="314325"/>
          <p14:tracePt t="149864" x="935038" y="13652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546421"/>
            <a:ext cx="9905998" cy="1478570"/>
          </a:xfrm>
        </p:spPr>
        <p:txBody>
          <a:bodyPr/>
          <a:lstStyle/>
          <a:p>
            <a:r>
              <a:rPr lang="en-US" dirty="0" err="1"/>
              <a:t>url</a:t>
            </a:r>
            <a:r>
              <a:rPr lang="en-US" dirty="0"/>
              <a:t> manipulation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1" y="1658143"/>
            <a:ext cx="9905999" cy="3541714"/>
          </a:xfrm>
        </p:spPr>
        <p:txBody>
          <a:bodyPr/>
          <a:lstStyle/>
          <a:p>
            <a:pPr fontAlgn="base"/>
            <a:r>
              <a:rPr lang="en-US" sz="2000" dirty="0"/>
              <a:t>Easiest attack to perform, curious users, probing hackers</a:t>
            </a:r>
          </a:p>
          <a:p>
            <a:pPr fontAlgn="base"/>
            <a:r>
              <a:rPr lang="en-US" sz="2000" dirty="0"/>
              <a:t>URL = request from browser to server…thus, it is vulnerable</a:t>
            </a:r>
          </a:p>
          <a:p>
            <a:pPr lvl="1" fontAlgn="base"/>
            <a:r>
              <a:rPr lang="en-US" dirty="0"/>
              <a:t>Request A =&gt; Response B</a:t>
            </a:r>
          </a:p>
          <a:p>
            <a:pPr fontAlgn="base"/>
            <a:r>
              <a:rPr lang="en-US" sz="2000" dirty="0"/>
              <a:t>Request easily edited</a:t>
            </a:r>
          </a:p>
          <a:p>
            <a:pPr fontAlgn="base"/>
            <a:r>
              <a:rPr lang="en-US" sz="2000" dirty="0"/>
              <a:t>URLs often follow a pattern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1D8FF932-849D-492D-9EB2-7C1D021297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510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71000">
        <p15:prstTrans prst="peelOff"/>
      </p:transition>
    </mc:Choice>
    <mc:Fallback>
      <p:transition spd="slow" advClick="0" advTm="7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536" x="85725" y="339725"/>
          <p14:tracePt t="550" x="111125" y="339725"/>
          <p14:tracePt t="558" x="119063" y="339725"/>
          <p14:tracePt t="565" x="152400" y="339725"/>
          <p14:tracePt t="572" x="187325" y="339725"/>
          <p14:tracePt t="581" x="238125" y="339725"/>
          <p14:tracePt t="587" x="288925" y="339725"/>
          <p14:tracePt t="594" x="339725" y="339725"/>
          <p14:tracePt t="601" x="400050" y="347663"/>
          <p14:tracePt t="609" x="458788" y="347663"/>
          <p14:tracePt t="616" x="492125" y="365125"/>
          <p14:tracePt t="624" x="527050" y="374650"/>
          <p14:tracePt t="631" x="544513" y="390525"/>
          <p14:tracePt t="638" x="560388" y="400050"/>
          <p14:tracePt t="648" x="569913" y="407988"/>
          <p14:tracePt t="654" x="585788" y="425450"/>
          <p14:tracePt t="661" x="611188" y="441325"/>
          <p14:tracePt t="668" x="620713" y="466725"/>
          <p14:tracePt t="675" x="636588" y="484188"/>
          <p14:tracePt t="682" x="661988" y="501650"/>
          <p14:tracePt t="690" x="679450" y="519113"/>
          <p14:tracePt t="698" x="704850" y="544513"/>
          <p14:tracePt t="705" x="722313" y="569913"/>
          <p14:tracePt t="714" x="739775" y="595313"/>
          <p14:tracePt t="719" x="765175" y="611188"/>
          <p14:tracePt t="727" x="781050" y="636588"/>
          <p14:tracePt t="735" x="790575" y="646113"/>
          <p14:tracePt t="742" x="798513" y="663575"/>
          <p14:tracePt t="749" x="806450" y="679450"/>
          <p14:tracePt t="757" x="815975" y="679450"/>
          <p14:tracePt t="764" x="815975" y="688975"/>
          <p14:tracePt t="771" x="815975" y="704850"/>
          <p14:tracePt t="786" x="815975" y="714375"/>
          <p14:tracePt t="816" x="815975" y="722313"/>
          <p14:tracePt t="831" x="815975" y="730250"/>
          <p14:tracePt t="853" x="815975" y="739775"/>
          <p14:tracePt t="860" x="815975" y="747713"/>
          <p14:tracePt t="868" x="806450" y="747713"/>
          <p14:tracePt t="875" x="798513" y="765175"/>
          <p14:tracePt t="883" x="790575" y="765175"/>
          <p14:tracePt t="890" x="790575" y="773113"/>
          <p14:tracePt t="899" x="781050" y="773113"/>
          <p14:tracePt t="905" x="765175" y="773113"/>
          <p14:tracePt t="926" x="755650" y="773113"/>
          <p14:tracePt t="941" x="747713" y="773113"/>
          <p14:tracePt t="964" x="739775" y="773113"/>
          <p14:tracePt t="993" x="739775" y="781050"/>
          <p14:tracePt t="1007" x="739775" y="790575"/>
          <p14:tracePt t="1036" x="739775" y="798513"/>
          <p14:tracePt t="1051" x="739775" y="808038"/>
          <p14:tracePt t="1058" x="739775" y="815975"/>
          <p14:tracePt t="1073" x="739775" y="823913"/>
          <p14:tracePt t="1088" x="739775" y="833438"/>
          <p14:tracePt t="1096" x="739775" y="849313"/>
          <p14:tracePt t="1102" x="739775" y="866775"/>
          <p14:tracePt t="1110" x="739775" y="884238"/>
          <p14:tracePt t="1117" x="739775" y="909638"/>
          <p14:tracePt t="1125" x="739775" y="925513"/>
          <p14:tracePt t="1132" x="739775" y="952500"/>
          <p14:tracePt t="1140" x="739775" y="968375"/>
          <p14:tracePt t="1149" x="739775" y="985838"/>
          <p14:tracePt t="1154" x="739775" y="993775"/>
          <p14:tracePt t="1162" x="739775" y="1003300"/>
          <p14:tracePt t="1169" x="739775" y="1011238"/>
          <p14:tracePt t="1178" x="739775" y="1019175"/>
          <p14:tracePt t="1198" x="739775" y="1036638"/>
          <p14:tracePt t="1206" x="747713" y="1036638"/>
          <p14:tracePt t="1221" x="755650" y="1036638"/>
          <p14:tracePt t="1235" x="765175" y="1044575"/>
          <p14:tracePt t="1243" x="773113" y="1054100"/>
          <p14:tracePt t="1250" x="781050" y="1062038"/>
          <p14:tracePt t="1266" x="790575" y="1062038"/>
          <p14:tracePt t="1339" x="798513" y="1062038"/>
          <p14:tracePt t="1346" x="798513" y="1054100"/>
          <p14:tracePt t="1360" x="798513" y="1044575"/>
          <p14:tracePt t="2961" x="806450" y="1054100"/>
          <p14:tracePt t="2968" x="815975" y="1096963"/>
          <p14:tracePt t="2976" x="823913" y="1130300"/>
          <p14:tracePt t="2984" x="823913" y="1189038"/>
          <p14:tracePt t="2990" x="823913" y="1223963"/>
          <p14:tracePt t="2999" x="831850" y="1266825"/>
          <p14:tracePt t="3004" x="831850" y="1300163"/>
          <p14:tracePt t="3012" x="831850" y="1317625"/>
          <p14:tracePt t="3019" x="841375" y="1343025"/>
          <p14:tracePt t="3026" x="849313" y="1368425"/>
          <p14:tracePt t="3034" x="849313" y="1376363"/>
          <p14:tracePt t="3042" x="849313" y="1385888"/>
          <p14:tracePt t="3049" x="858838" y="1401763"/>
          <p14:tracePt t="3056" x="874713" y="1419225"/>
          <p14:tracePt t="3064" x="884238" y="1436688"/>
          <p14:tracePt t="3071" x="892175" y="1452563"/>
          <p14:tracePt t="3079" x="900113" y="1470025"/>
          <p14:tracePt t="3093" x="900113" y="1477963"/>
          <p14:tracePt t="3101" x="900113" y="1487488"/>
          <p14:tracePt t="3108" x="900113" y="1495425"/>
          <p14:tracePt t="3115" x="900113" y="1504950"/>
          <p14:tracePt t="3133" x="909638" y="1520825"/>
          <p14:tracePt t="3241" x="909638" y="1530350"/>
          <p14:tracePt t="3278" x="917575" y="1530350"/>
          <p14:tracePt t="3300" x="917575" y="1538288"/>
          <p14:tracePt t="3315" x="925513" y="1538288"/>
          <p14:tracePt t="3353" x="950913" y="1538288"/>
          <p14:tracePt t="3366" x="985838" y="1546225"/>
          <p14:tracePt t="3374" x="1028700" y="1555750"/>
          <p14:tracePt t="3382" x="1062038" y="1589088"/>
          <p14:tracePt t="3389" x="1087438" y="1597025"/>
          <p14:tracePt t="3395" x="1120775" y="1597025"/>
          <p14:tracePt t="3403" x="1147763" y="1597025"/>
          <p14:tracePt t="3410" x="1189038" y="1597025"/>
          <p14:tracePt t="3418" x="1231900" y="1622425"/>
          <p14:tracePt t="3425" x="1290638" y="1622425"/>
          <p14:tracePt t="3432" x="1343025" y="1639888"/>
          <p14:tracePt t="3440" x="1401763" y="1639888"/>
          <p14:tracePt t="3447" x="1462088" y="1649413"/>
          <p14:tracePt t="3455" x="1512888" y="1649413"/>
          <p14:tracePt t="3462" x="1538288" y="1649413"/>
          <p14:tracePt t="3469" x="1579563" y="1657350"/>
          <p14:tracePt t="3477" x="1614488" y="1657350"/>
          <p14:tracePt t="3484" x="1682750" y="1657350"/>
          <p14:tracePt t="3491" x="1776413" y="1657350"/>
          <p14:tracePt t="3499" x="1903413" y="1657350"/>
          <p14:tracePt t="3506" x="2005013" y="1657350"/>
          <p14:tracePt t="3514" x="2047875" y="1657350"/>
          <p14:tracePt t="3521" x="2090738" y="1657350"/>
          <p14:tracePt t="3528" x="2132013" y="1657350"/>
          <p14:tracePt t="3535" x="2235200" y="1657350"/>
          <p14:tracePt t="3543" x="2293938" y="1657350"/>
          <p14:tracePt t="3550" x="2395538" y="1657350"/>
          <p14:tracePt t="3558" x="2446338" y="1657350"/>
          <p14:tracePt t="3565" x="2506663" y="1657350"/>
          <p14:tracePt t="3573" x="2532063" y="1657350"/>
          <p14:tracePt t="3581" x="2557463" y="1657350"/>
          <p14:tracePt t="3587" x="2600325" y="1657350"/>
          <p14:tracePt t="3595" x="2651125" y="1657350"/>
          <p14:tracePt t="3602" x="2719388" y="1657350"/>
          <p14:tracePt t="3609" x="2786063" y="1657350"/>
          <p14:tracePt t="3617" x="2846388" y="1657350"/>
          <p14:tracePt t="3624" x="2947988" y="1657350"/>
          <p14:tracePt t="3631" x="2982913" y="1657350"/>
          <p14:tracePt t="3639" x="3008313" y="1649413"/>
          <p14:tracePt t="3647" x="3067050" y="1639888"/>
          <p14:tracePt t="3653" x="3117850" y="1631950"/>
          <p14:tracePt t="3661" x="3219450" y="1614488"/>
          <p14:tracePt t="3668" x="3313113" y="1614488"/>
          <p14:tracePt t="3676" x="3389313" y="1606550"/>
          <p14:tracePt t="3683" x="3432175" y="1606550"/>
          <p14:tracePt t="3690" x="3482975" y="1597025"/>
          <p14:tracePt t="3698" x="3508375" y="1597025"/>
          <p14:tracePt t="3705" x="3551238" y="1589088"/>
          <p14:tracePt t="3714" x="3602038" y="1581150"/>
          <p14:tracePt t="3720" x="3670300" y="1581150"/>
          <p14:tracePt t="3727" x="3729038" y="1555750"/>
          <p14:tracePt t="3734" x="3806825" y="1555750"/>
          <p14:tracePt t="3742" x="3873500" y="1555750"/>
          <p14:tracePt t="3749" x="3916363" y="1555750"/>
          <p14:tracePt t="3757" x="3967163" y="1546225"/>
          <p14:tracePt t="3764" x="3992563" y="1546225"/>
          <p14:tracePt t="3771" x="4010025" y="1538288"/>
          <p14:tracePt t="3779" x="4044950" y="1538288"/>
          <p14:tracePt t="3786" x="4078288" y="1538288"/>
          <p14:tracePt t="3793" x="4103688" y="1538288"/>
          <p14:tracePt t="3801" x="4137025" y="1538288"/>
          <p14:tracePt t="3808" x="4179888" y="1530350"/>
          <p14:tracePt t="3816" x="4230688" y="1530350"/>
          <p14:tracePt t="3823" x="4273550" y="1530350"/>
          <p14:tracePt t="3831" x="4316413" y="1520825"/>
          <p14:tracePt t="3837" x="4349750" y="1512888"/>
          <p14:tracePt t="3845" x="4384675" y="1512888"/>
          <p14:tracePt t="3852" x="4400550" y="1512888"/>
          <p14:tracePt t="3859" x="4425950" y="1504950"/>
          <p14:tracePt t="3867" x="4460875" y="1504950"/>
          <p14:tracePt t="3874" x="4494213" y="1504950"/>
          <p14:tracePt t="3882" x="4545013" y="1504950"/>
          <p14:tracePt t="3889" x="4579938" y="1504950"/>
          <p14:tracePt t="3897" x="4605338" y="1504950"/>
          <p14:tracePt t="3904" x="4656138" y="1504950"/>
          <p14:tracePt t="3911" x="4673600" y="1504950"/>
          <p14:tracePt t="3918" x="4732338" y="1504950"/>
          <p14:tracePt t="3925" x="4740275" y="1504950"/>
          <p14:tracePt t="3933" x="4765675" y="1495425"/>
          <p14:tracePt t="3940" x="4800600" y="1495425"/>
          <p14:tracePt t="3948" x="4818063" y="1495425"/>
          <p14:tracePt t="3955" x="4833938" y="1495425"/>
          <p14:tracePt t="3963" x="4868863" y="1495425"/>
          <p14:tracePt t="3969" x="4884738" y="1495425"/>
          <p14:tracePt t="3977" x="4894263" y="1495425"/>
          <p14:tracePt t="3984" x="4902200" y="1495425"/>
          <p14:tracePt t="3992" x="4910138" y="1495425"/>
          <p14:tracePt t="4013" x="4919663" y="1495425"/>
          <p14:tracePt t="4030" x="5165725" y="1436688"/>
          <p14:tracePt t="4035" x="5183188" y="1436688"/>
          <p14:tracePt t="4051" x="5191125" y="1436688"/>
          <p14:tracePt t="4072" x="5199063" y="1427163"/>
          <p14:tracePt t="4095" x="5208588" y="1427163"/>
          <p14:tracePt t="4109" x="5208588" y="1419225"/>
          <p14:tracePt t="4117" x="5208588" y="1411288"/>
          <p14:tracePt t="4139" x="5208588" y="1401763"/>
          <p14:tracePt t="4154" x="5208588" y="1385888"/>
          <p14:tracePt t="4176" x="5208588" y="1376363"/>
          <p14:tracePt t="4183" x="5208588" y="1368425"/>
          <p14:tracePt t="4191" x="5216525" y="1360488"/>
          <p14:tracePt t="4198" x="5224463" y="1350963"/>
          <p14:tracePt t="4205" x="5224463" y="1343025"/>
          <p14:tracePt t="4220" x="5224463" y="1333500"/>
          <p14:tracePt t="4227" x="5224463" y="1325563"/>
          <p14:tracePt t="4235" x="5224463" y="1308100"/>
          <p14:tracePt t="4242" x="5233988" y="1292225"/>
          <p14:tracePt t="4250" x="5233988" y="1274763"/>
          <p14:tracePt t="4257" x="5233988" y="1241425"/>
          <p14:tracePt t="4264" x="5233988" y="1223963"/>
          <p14:tracePt t="4271" x="5233988" y="1189038"/>
          <p14:tracePt t="4280" x="5233988" y="1155700"/>
          <p14:tracePt t="4286" x="5216525" y="1122363"/>
          <p14:tracePt t="4294" x="5191125" y="1069975"/>
          <p14:tracePt t="4301" x="5165725" y="1044575"/>
          <p14:tracePt t="4308" x="5054600" y="985838"/>
          <p14:tracePt t="4316" x="4962525" y="952500"/>
          <p14:tracePt t="4323" x="4843463" y="917575"/>
          <p14:tracePt t="4331" x="4783138" y="909638"/>
          <p14:tracePt t="4338" x="4699000" y="858838"/>
          <p14:tracePt t="4345" x="4529138" y="798513"/>
          <p14:tracePt t="4353" x="4298950" y="739775"/>
          <p14:tracePt t="4360" x="4111625" y="714375"/>
          <p14:tracePt t="4367" x="4035425" y="696913"/>
          <p14:tracePt t="4375" x="3763963" y="636588"/>
          <p14:tracePt t="4382" x="3508375" y="569913"/>
          <p14:tracePt t="4389" x="3432175" y="544513"/>
          <p14:tracePt t="4397" x="3322638" y="527050"/>
          <p14:tracePt t="4404" x="3092450" y="466725"/>
          <p14:tracePt t="4412" x="2930525" y="458788"/>
          <p14:tracePt t="4419" x="2863850" y="441325"/>
          <p14:tracePt t="4427" x="2744788" y="425450"/>
          <p14:tracePt t="4434" x="2514600" y="425450"/>
          <p14:tracePt t="4441" x="2336800" y="425450"/>
          <p14:tracePt t="4449" x="2251075" y="425450"/>
          <p14:tracePt t="4456" x="2166938" y="425450"/>
          <p14:tracePt t="4464" x="2022475" y="425450"/>
          <p14:tracePt t="4471" x="1885950" y="425450"/>
          <p14:tracePt t="4478" x="1809750" y="425450"/>
          <p14:tracePt t="4485" x="1724025" y="425450"/>
          <p14:tracePt t="4493" x="1682750" y="425450"/>
          <p14:tracePt t="4500" x="1606550" y="441325"/>
          <p14:tracePt t="4508" x="1470025" y="458788"/>
          <p14:tracePt t="4514" x="1376363" y="492125"/>
          <p14:tracePt t="4522" x="1265238" y="501650"/>
          <p14:tracePt t="4531" x="1214438" y="519113"/>
          <p14:tracePt t="4537" x="1155700" y="534988"/>
          <p14:tracePt t="4544" x="1130300" y="534988"/>
          <p14:tracePt t="4552" x="1062038" y="577850"/>
          <p14:tracePt t="4559" x="976313" y="611188"/>
          <p14:tracePt t="4567" x="909638" y="646113"/>
          <p14:tracePt t="4574" x="831850" y="671513"/>
          <p14:tracePt t="4581" x="790575" y="704850"/>
          <p14:tracePt t="4589" x="722313" y="722313"/>
          <p14:tracePt t="4597" x="704850" y="739775"/>
          <p14:tracePt t="4603" x="671513" y="755650"/>
          <p14:tracePt t="4611" x="646113" y="765175"/>
          <p14:tracePt t="4618" x="620713" y="798513"/>
          <p14:tracePt t="4626" x="527050" y="866775"/>
          <p14:tracePt t="4634" x="450850" y="935038"/>
          <p14:tracePt t="4640" x="407988" y="1003300"/>
          <p14:tracePt t="4648" x="373063" y="1054100"/>
          <p14:tracePt t="4655" x="339725" y="1087438"/>
          <p14:tracePt t="4664" x="322263" y="1112838"/>
          <p14:tracePt t="4670" x="306388" y="1138238"/>
          <p14:tracePt t="4677" x="296863" y="1163638"/>
          <p14:tracePt t="4685" x="288925" y="1163638"/>
          <p14:tracePt t="4692" x="288925" y="1173163"/>
          <p14:tracePt t="4700" x="280988" y="1189038"/>
          <p14:tracePt t="4707" x="280988" y="1198563"/>
          <p14:tracePt t="4714" x="280988" y="1216025"/>
          <p14:tracePt t="4721" x="280988" y="1241425"/>
          <p14:tracePt t="4730" x="280988" y="1249363"/>
          <p14:tracePt t="4736" x="280988" y="1274763"/>
          <p14:tracePt t="4744" x="288925" y="1308100"/>
          <p14:tracePt t="4751" x="306388" y="1333500"/>
          <p14:tracePt t="4758" x="314325" y="1376363"/>
          <p14:tracePt t="4766" x="347663" y="1436688"/>
          <p14:tracePt t="4773" x="407988" y="1512888"/>
          <p14:tracePt t="4781" x="441325" y="1555750"/>
          <p14:tracePt t="4788" x="492125" y="1597025"/>
          <p14:tracePt t="4795" x="534988" y="1631950"/>
          <p14:tracePt t="4803" x="560388" y="1657350"/>
          <p14:tracePt t="4810" x="595313" y="1674813"/>
          <p14:tracePt t="4817" x="628650" y="1716088"/>
          <p14:tracePt t="4825" x="704850" y="1741488"/>
          <p14:tracePt t="4832" x="806450" y="1758950"/>
          <p14:tracePt t="4841" x="909638" y="1766888"/>
          <p14:tracePt t="4848" x="993775" y="1776413"/>
          <p14:tracePt t="4854" x="1054100" y="1784350"/>
          <p14:tracePt t="4862" x="1087438" y="1819275"/>
          <p14:tracePt t="4870" x="1155700" y="1835150"/>
          <p14:tracePt t="4877" x="1214438" y="1844675"/>
          <p14:tracePt t="4884" x="1368425" y="1860550"/>
          <p14:tracePt t="4891" x="1470025" y="1870075"/>
          <p14:tracePt t="4899" x="1589088" y="1870075"/>
          <p14:tracePt t="4906" x="1622425" y="1878013"/>
          <p14:tracePt t="4913" x="1682750" y="1878013"/>
          <p14:tracePt t="4921" x="1716088" y="1885950"/>
          <p14:tracePt t="4928" x="1843088" y="1885950"/>
          <p14:tracePt t="4936" x="1911350" y="1885950"/>
          <p14:tracePt t="4943" x="2073275" y="1885950"/>
          <p14:tracePt t="4950" x="2098675" y="1885950"/>
          <p14:tracePt t="4958" x="2141538" y="1885950"/>
          <p14:tracePt t="4966" x="2200275" y="1885950"/>
          <p14:tracePt t="4972" x="2301875" y="1870075"/>
          <p14:tracePt t="4981" x="2481263" y="1844675"/>
          <p14:tracePt t="4987" x="2582863" y="1844675"/>
          <p14:tracePt t="4999" x="2651125" y="1835150"/>
          <p14:tracePt t="5002" x="2693988" y="1835150"/>
          <p14:tracePt t="5009" x="2744788" y="1835150"/>
          <p14:tracePt t="5017" x="2786063" y="1835150"/>
          <p14:tracePt t="5024" x="2914650" y="1809750"/>
          <p14:tracePt t="5031" x="2990850" y="1801813"/>
          <p14:tracePt t="5039" x="3117850" y="1776413"/>
          <p14:tracePt t="5048" x="3160713" y="1766888"/>
          <p14:tracePt t="5054" x="3186113" y="1766888"/>
          <p14:tracePt t="5061" x="3219450" y="1766888"/>
          <p14:tracePt t="5068" x="3244850" y="1766888"/>
          <p14:tracePt t="5075" x="3287713" y="1766888"/>
          <p14:tracePt t="5083" x="3348038" y="1758950"/>
          <p14:tracePt t="5090" x="3406775" y="1758950"/>
          <p14:tracePt t="5098" x="3482975" y="1751013"/>
          <p14:tracePt t="5105" x="3533775" y="1751013"/>
          <p14:tracePt t="5113" x="3568700" y="1741488"/>
          <p14:tracePt t="5120" x="3602038" y="1741488"/>
          <p14:tracePt t="5127" x="3644900" y="1741488"/>
          <p14:tracePt t="5135" x="3678238" y="1741488"/>
          <p14:tracePt t="5142" x="3729038" y="1741488"/>
          <p14:tracePt t="5149" x="3789363" y="1741488"/>
          <p14:tracePt t="5157" x="3890963" y="1725613"/>
          <p14:tracePt t="5164" x="3941763" y="1725613"/>
          <p14:tracePt t="5171" x="3992563" y="1725613"/>
          <p14:tracePt t="5179" x="4017963" y="1725613"/>
          <p14:tracePt t="5186" x="4044950" y="1725613"/>
          <p14:tracePt t="5194" x="4070350" y="1725613"/>
          <p14:tracePt t="5202" x="4086225" y="1725613"/>
          <p14:tracePt t="5209" x="4111625" y="1725613"/>
          <p14:tracePt t="5217" x="4146550" y="1725613"/>
          <p14:tracePt t="5224" x="4197350" y="1725613"/>
          <p14:tracePt t="5231" x="4256088" y="1725613"/>
          <p14:tracePt t="5239" x="4316413" y="1716088"/>
          <p14:tracePt t="5246" x="4349750" y="1716088"/>
          <p14:tracePt t="5253" x="4367213" y="1716088"/>
          <p14:tracePt t="5261" x="4392613" y="1716088"/>
          <p14:tracePt t="5268" x="4425950" y="1716088"/>
          <p14:tracePt t="5275" x="4443413" y="1708150"/>
          <p14:tracePt t="5283" x="4468813" y="1708150"/>
          <p14:tracePt t="5290" x="4503738" y="1708150"/>
          <p14:tracePt t="5298" x="4537075" y="1708150"/>
          <p14:tracePt t="5305" x="4587875" y="1708150"/>
          <p14:tracePt t="5313" x="4646613" y="1708150"/>
          <p14:tracePt t="5320" x="4714875" y="1708150"/>
          <p14:tracePt t="5327" x="4818063" y="1708150"/>
          <p14:tracePt t="5335" x="4851400" y="1700213"/>
          <p14:tracePt t="5342" x="4902200" y="1700213"/>
          <p14:tracePt t="5349" x="4953000" y="1682750"/>
          <p14:tracePt t="5356" x="5054600" y="1682750"/>
          <p14:tracePt t="5365" x="5132388" y="1665288"/>
          <p14:tracePt t="5371" x="5224463" y="1649413"/>
          <p14:tracePt t="5379" x="5284788" y="1649413"/>
          <p14:tracePt t="5386" x="5386388" y="1639888"/>
          <p14:tracePt t="5393" x="5581650" y="1555750"/>
          <p14:tracePt t="5400" x="5641975" y="1530350"/>
          <p14:tracePt t="5407" x="5743575" y="1504950"/>
          <p14:tracePt t="5416" x="5819775" y="1470025"/>
          <p14:tracePt t="5422" x="5888038" y="1427163"/>
          <p14:tracePt t="5430" x="5930900" y="1411288"/>
          <p14:tracePt t="5436" x="5938838" y="1401763"/>
          <p14:tracePt t="5444" x="5946775" y="1393825"/>
          <p14:tracePt t="5451" x="5946775" y="1385888"/>
          <p14:tracePt t="5459" x="5946775" y="1376363"/>
          <p14:tracePt t="5467" x="5946775" y="1368425"/>
          <p14:tracePt t="5474" x="5946775" y="1360488"/>
          <p14:tracePt t="5481" x="5946775" y="1350963"/>
          <p14:tracePt t="5489" x="5938838" y="1343025"/>
          <p14:tracePt t="5503" x="5905500" y="1325563"/>
          <p14:tracePt t="5511" x="5888038" y="1308100"/>
          <p14:tracePt t="5518" x="5862638" y="1282700"/>
          <p14:tracePt t="5525" x="5837238" y="1266825"/>
          <p14:tracePt t="5532" x="5776913" y="1249363"/>
          <p14:tracePt t="5540" x="5751513" y="1231900"/>
          <p14:tracePt t="5548" x="5683250" y="1181100"/>
          <p14:tracePt t="5555" x="5657850" y="1163638"/>
          <p14:tracePt t="5564" x="5599113" y="1138238"/>
          <p14:tracePt t="5570" x="5505450" y="1069975"/>
          <p14:tracePt t="5577" x="5310188" y="968375"/>
          <p14:tracePt t="5584" x="5132388" y="917575"/>
          <p14:tracePt t="5592" x="5072063" y="909638"/>
          <p14:tracePt t="5599" x="5054600" y="892175"/>
          <p14:tracePt t="5606" x="4978400" y="849313"/>
          <p14:tracePt t="5614" x="4910138" y="823913"/>
          <p14:tracePt t="5621" x="4791075" y="781050"/>
          <p14:tracePt t="5629" x="4673600" y="765175"/>
          <p14:tracePt t="5636" x="4595813" y="730250"/>
          <p14:tracePt t="5644" x="4529138" y="704850"/>
          <p14:tracePt t="5650" x="4410075" y="663575"/>
          <p14:tracePt t="5658" x="4146550" y="620713"/>
          <p14:tracePt t="5666" x="3873500" y="603250"/>
          <p14:tracePt t="5674" x="3806825" y="603250"/>
          <p14:tracePt t="5681" x="3627438" y="577850"/>
          <p14:tracePt t="5688" x="3441700" y="560388"/>
          <p14:tracePt t="5695" x="3330575" y="569913"/>
          <p14:tracePt t="5702" x="3254375" y="569913"/>
          <p14:tracePt t="5709" x="3211513" y="569913"/>
          <p14:tracePt t="5717" x="3100388" y="569913"/>
          <p14:tracePt t="5724" x="2922588" y="560388"/>
          <p14:tracePt t="5732" x="2744788" y="560388"/>
          <p14:tracePt t="5739" x="2701925" y="560388"/>
          <p14:tracePt t="5748" x="2590800" y="560388"/>
          <p14:tracePt t="5754" x="2344738" y="544513"/>
          <p14:tracePt t="5761" x="2132013" y="544513"/>
          <p14:tracePt t="5769" x="2090738" y="569913"/>
          <p14:tracePt t="5776" x="2012950" y="569913"/>
          <p14:tracePt t="5783" x="1954213" y="569913"/>
          <p14:tracePt t="5791" x="1784350" y="569913"/>
          <p14:tracePt t="5798" x="1698625" y="569913"/>
          <p14:tracePt t="5805" x="1579563" y="577850"/>
          <p14:tracePt t="5814" x="1563688" y="585788"/>
          <p14:tracePt t="5820" x="1520825" y="585788"/>
          <p14:tracePt t="5828" x="1487488" y="595313"/>
          <p14:tracePt t="5835" x="1462088" y="603250"/>
          <p14:tracePt t="5842" x="1401763" y="628650"/>
          <p14:tracePt t="5850" x="1343025" y="654050"/>
          <p14:tracePt t="5857" x="1282700" y="671513"/>
          <p14:tracePt t="5865" x="1231900" y="704850"/>
          <p14:tracePt t="5872" x="1198563" y="722313"/>
          <p14:tracePt t="5881" x="1173163" y="747713"/>
          <p14:tracePt t="5887" x="1147763" y="765175"/>
          <p14:tracePt t="5894" x="1112838" y="808038"/>
          <p14:tracePt t="5902" x="1079500" y="858838"/>
          <p14:tracePt t="5909" x="1062038" y="892175"/>
          <p14:tracePt t="5916" x="1036638" y="917575"/>
          <p14:tracePt t="5923" x="1011238" y="968375"/>
          <p14:tracePt t="5931" x="993775" y="985838"/>
          <p14:tracePt t="5939" x="976313" y="1011238"/>
          <p14:tracePt t="5946" x="950913" y="1028700"/>
          <p14:tracePt t="5953" x="935038" y="1062038"/>
          <p14:tracePt t="5960" x="917575" y="1079500"/>
          <p14:tracePt t="5968" x="917575" y="1087438"/>
          <p14:tracePt t="5975" x="900113" y="1104900"/>
          <p14:tracePt t="5983" x="892175" y="1112838"/>
          <p14:tracePt t="5990" x="892175" y="1130300"/>
          <p14:tracePt t="5998" x="892175" y="1147763"/>
          <p14:tracePt t="6004" x="892175" y="1155700"/>
          <p14:tracePt t="6012" x="892175" y="1181100"/>
          <p14:tracePt t="6019" x="892175" y="1216025"/>
          <p14:tracePt t="6026" x="892175" y="1231900"/>
          <p14:tracePt t="6033" x="892175" y="1257300"/>
          <p14:tracePt t="6041" x="917575" y="1317625"/>
          <p14:tracePt t="6048" x="917575" y="1343025"/>
          <p14:tracePt t="6056" x="935038" y="1360488"/>
          <p14:tracePt t="6064" x="950913" y="1393825"/>
          <p14:tracePt t="6070" x="976313" y="1411288"/>
          <p14:tracePt t="6078" x="993775" y="1436688"/>
          <p14:tracePt t="6085" x="1019175" y="1470025"/>
          <p14:tracePt t="6092" x="1054100" y="1495425"/>
          <p14:tracePt t="6100" x="1079500" y="1520825"/>
          <p14:tracePt t="6107" x="1104900" y="1546225"/>
          <p14:tracePt t="6114" x="1173163" y="1581150"/>
          <p14:tracePt t="6122" x="1231900" y="1614488"/>
          <p14:tracePt t="6130" x="1308100" y="1665288"/>
          <p14:tracePt t="6136" x="1384300" y="1700213"/>
          <p14:tracePt t="6144" x="1435100" y="1725613"/>
          <p14:tracePt t="6151" x="1487488" y="1751013"/>
          <p14:tracePt t="6158" x="1503363" y="1776413"/>
          <p14:tracePt t="6166" x="1554163" y="1793875"/>
          <p14:tracePt t="6173" x="1614488" y="1827213"/>
          <p14:tracePt t="6181" x="1741488" y="1835150"/>
          <p14:tracePt t="6188" x="1852613" y="1870075"/>
          <p14:tracePt t="6195" x="1946275" y="1878013"/>
          <p14:tracePt t="6203" x="2005013" y="1885950"/>
          <p14:tracePt t="6210" x="2073275" y="1911350"/>
          <p14:tracePt t="6218" x="2286000" y="1911350"/>
          <p14:tracePt t="6225" x="2463800" y="1920875"/>
          <p14:tracePt t="6232" x="2590800" y="1920875"/>
          <p14:tracePt t="6239" x="2641600" y="1946275"/>
          <p14:tracePt t="6247" x="2770188" y="1946275"/>
          <p14:tracePt t="6254" x="2940050" y="1946275"/>
          <p14:tracePt t="6262" x="3067050" y="1946275"/>
          <p14:tracePt t="6268" x="3109913" y="1946275"/>
          <p14:tracePt t="6276" x="3152775" y="1946275"/>
          <p14:tracePt t="6283" x="3203575" y="1946275"/>
          <p14:tracePt t="6291" x="3270250" y="1946275"/>
          <p14:tracePt t="6298" x="3355975" y="1928813"/>
          <p14:tracePt t="6305" x="3457575" y="1928813"/>
          <p14:tracePt t="6314" x="3517900" y="1928813"/>
          <p14:tracePt t="6320" x="3559175" y="1928813"/>
          <p14:tracePt t="6328" x="3602038" y="1928813"/>
          <p14:tracePt t="6335" x="3627438" y="1928813"/>
          <p14:tracePt t="6343" x="3670300" y="1938338"/>
          <p14:tracePt t="6350" x="3703638" y="1946275"/>
          <p14:tracePt t="6357" x="3771900" y="1946275"/>
          <p14:tracePt t="6364" x="3873500" y="1946275"/>
          <p14:tracePt t="6372" x="4002088" y="1946275"/>
          <p14:tracePt t="6379" x="4044950" y="1946275"/>
          <p14:tracePt t="6387" x="4103688" y="1946275"/>
          <p14:tracePt t="6394" x="4146550" y="1963738"/>
          <p14:tracePt t="6401" x="4205288" y="1963738"/>
          <p14:tracePt t="6408" x="4306888" y="1963738"/>
          <p14:tracePt t="6417" x="4435475" y="1954213"/>
          <p14:tracePt t="6423" x="4503738" y="1938338"/>
          <p14:tracePt t="6431" x="4562475" y="1938338"/>
          <p14:tracePt t="6438" x="4621213" y="1928813"/>
          <p14:tracePt t="6445" x="4646613" y="1928813"/>
          <p14:tracePt t="6453" x="4714875" y="1920875"/>
          <p14:tracePt t="6460" x="4775200" y="1920875"/>
          <p14:tracePt t="6467" x="4868863" y="1911350"/>
          <p14:tracePt t="6474" x="4927600" y="1903413"/>
          <p14:tracePt t="6482" x="5003800" y="1885950"/>
          <p14:tracePt t="6490" x="5064125" y="1878013"/>
          <p14:tracePt t="6497" x="5106988" y="1870075"/>
          <p14:tracePt t="6504" x="5132388" y="1852613"/>
          <p14:tracePt t="6512" x="5157788" y="1835150"/>
          <p14:tracePt t="6519" x="5199063" y="1819275"/>
          <p14:tracePt t="6526" x="5249863" y="1793875"/>
          <p14:tracePt t="6534" x="5310188" y="1758950"/>
          <p14:tracePt t="6541" x="5360988" y="1733550"/>
          <p14:tracePt t="6548" x="5437188" y="1708150"/>
          <p14:tracePt t="6556" x="5497513" y="1690688"/>
          <p14:tracePt t="6563" x="5548313" y="1657350"/>
          <p14:tracePt t="6570" x="5599113" y="1639888"/>
          <p14:tracePt t="6578" x="5624513" y="1614488"/>
          <p14:tracePt t="6585" x="5632450" y="1597025"/>
          <p14:tracePt t="6593" x="5657850" y="1581150"/>
          <p14:tracePt t="6600" x="5692775" y="1555750"/>
          <p14:tracePt t="6607" x="5708650" y="1546225"/>
          <p14:tracePt t="6614" x="5726113" y="1520825"/>
          <p14:tracePt t="6621" x="5735638" y="1504950"/>
          <p14:tracePt t="6630" x="5751513" y="1470025"/>
          <p14:tracePt t="6636" x="5751513" y="1444625"/>
          <p14:tracePt t="6644" x="5751513" y="1427163"/>
          <p14:tracePt t="6651" x="5751513" y="1393825"/>
          <p14:tracePt t="6658" x="5743575" y="1368425"/>
          <p14:tracePt t="6666" x="5726113" y="1333500"/>
          <p14:tracePt t="6673" x="5718175" y="1300163"/>
          <p14:tracePt t="6680" x="5708650" y="1282700"/>
          <p14:tracePt t="6688" x="5692775" y="1231900"/>
          <p14:tracePt t="6696" x="5675313" y="1206500"/>
          <p14:tracePt t="6703" x="5657850" y="1181100"/>
          <p14:tracePt t="6710" x="5641975" y="1130300"/>
          <p14:tracePt t="6718" x="5624513" y="1104900"/>
          <p14:tracePt t="6725" x="5607050" y="1079500"/>
          <p14:tracePt t="6733" x="5565775" y="1036638"/>
          <p14:tracePt t="6740" x="5513388" y="1011238"/>
          <p14:tracePt t="6748" x="5437188" y="960438"/>
          <p14:tracePt t="6754" x="5318125" y="884238"/>
          <p14:tracePt t="6761" x="5241925" y="833438"/>
          <p14:tracePt t="6769" x="5191125" y="798513"/>
          <p14:tracePt t="6776" x="5165725" y="781050"/>
          <p14:tracePt t="6784" x="5106988" y="747713"/>
          <p14:tracePt t="6792" x="5029200" y="714375"/>
          <p14:tracePt t="6798" x="4910138" y="679450"/>
          <p14:tracePt t="6807" x="4833938" y="654050"/>
          <p14:tracePt t="6815" x="4724400" y="646113"/>
          <p14:tracePt t="6822" x="4664075" y="636588"/>
          <p14:tracePt t="6828" x="4605338" y="628650"/>
          <p14:tracePt t="6836" x="4537075" y="603250"/>
          <p14:tracePt t="6843" x="4341813" y="577850"/>
          <p14:tracePt t="6850" x="4197350" y="577850"/>
          <p14:tracePt t="6859" x="4154488" y="577850"/>
          <p14:tracePt t="6865" x="4095750" y="577850"/>
          <p14:tracePt t="6873" x="4078288" y="569913"/>
          <p14:tracePt t="6882" x="3992563" y="552450"/>
          <p14:tracePt t="6887" x="3883025" y="544513"/>
          <p14:tracePt t="6895" x="3738563" y="544513"/>
          <p14:tracePt t="6902" x="3670300" y="544513"/>
          <p14:tracePt t="6909" x="3586163" y="544513"/>
          <p14:tracePt t="6916" x="3559175" y="534988"/>
          <p14:tracePt t="6924" x="3500438" y="534988"/>
          <p14:tracePt t="6932" x="3441700" y="534988"/>
          <p14:tracePt t="6939" x="3330575" y="534988"/>
          <p14:tracePt t="6946" x="3254375" y="534988"/>
          <p14:tracePt t="6953" x="3186113" y="534988"/>
          <p14:tracePt t="6961" x="3135313" y="534988"/>
          <p14:tracePt t="6968" x="3109913" y="544513"/>
          <p14:tracePt t="6975" x="3084513" y="544513"/>
          <p14:tracePt t="6983" x="3067050" y="544513"/>
          <p14:tracePt t="6990" x="3041650" y="560388"/>
          <p14:tracePt t="6998" x="2965450" y="577850"/>
          <p14:tracePt t="7004" x="2879725" y="585788"/>
          <p14:tracePt t="7012" x="2795588" y="611188"/>
          <p14:tracePt t="7019" x="2744788" y="620713"/>
          <p14:tracePt t="7026" x="2709863" y="628650"/>
          <p14:tracePt t="7033" x="2693988" y="636588"/>
          <p14:tracePt t="7041" x="2676525" y="636588"/>
          <p14:tracePt t="7049" x="2659063" y="646113"/>
          <p14:tracePt t="7056" x="2641600" y="654050"/>
          <p14:tracePt t="7064" x="2616200" y="663575"/>
          <p14:tracePt t="7071" x="2590800" y="663575"/>
          <p14:tracePt t="7078" x="2524125" y="696913"/>
          <p14:tracePt t="7085" x="2438400" y="704850"/>
          <p14:tracePt t="7092" x="2387600" y="739775"/>
          <p14:tracePt t="7100" x="2327275" y="747713"/>
          <p14:tracePt t="7108" x="2301875" y="755650"/>
          <p14:tracePt t="7115" x="2251075" y="765175"/>
          <p14:tracePt t="7121" x="2225675" y="773113"/>
          <p14:tracePt t="7129" x="2200275" y="781050"/>
          <p14:tracePt t="7136" x="2174875" y="790575"/>
          <p14:tracePt t="7144" x="2124075" y="815975"/>
          <p14:tracePt t="7151" x="2065338" y="823913"/>
          <p14:tracePt t="7159" x="1971675" y="841375"/>
          <p14:tracePt t="7166" x="1928813" y="841375"/>
          <p14:tracePt t="7173" x="1860550" y="849313"/>
          <p14:tracePt t="7180" x="1835150" y="858838"/>
          <p14:tracePt t="7187" x="1766888" y="866775"/>
          <p14:tracePt t="7195" x="1741488" y="866775"/>
          <p14:tracePt t="7202" x="1724025" y="874713"/>
          <p14:tracePt t="7209" x="1690688" y="884238"/>
          <p14:tracePt t="7217" x="1665288" y="892175"/>
          <p14:tracePt t="7224" x="1639888" y="909638"/>
          <p14:tracePt t="7231" x="1589088" y="909638"/>
          <p14:tracePt t="7239" x="1563688" y="909638"/>
          <p14:tracePt t="7247" x="1512888" y="917575"/>
          <p14:tracePt t="7254" x="1487488" y="925513"/>
          <p14:tracePt t="7261" x="1435100" y="935038"/>
          <p14:tracePt t="7268" x="1409700" y="935038"/>
          <p14:tracePt t="7276" x="1384300" y="935038"/>
          <p14:tracePt t="7283" x="1350963" y="942975"/>
          <p14:tracePt t="7290" x="1333500" y="942975"/>
          <p14:tracePt t="7298" x="1317625" y="952500"/>
          <p14:tracePt t="7305" x="1308100" y="952500"/>
          <p14:tracePt t="7314" x="1300163" y="952500"/>
          <p14:tracePt t="7320" x="1290638" y="952500"/>
          <p14:tracePt t="7334" x="1290638" y="960438"/>
          <p14:tracePt t="7349" x="1282700" y="960438"/>
          <p14:tracePt t="7386" x="1282700" y="968375"/>
          <p14:tracePt t="7408" x="1274763" y="968375"/>
          <p14:tracePt t="7483" x="1274763" y="977900"/>
          <p14:tracePt t="7490" x="1274763" y="985838"/>
          <p14:tracePt t="7497" x="1257300" y="1003300"/>
          <p14:tracePt t="7505" x="1214438" y="1028700"/>
          <p14:tracePt t="7513" x="1189038" y="1062038"/>
          <p14:tracePt t="7519" x="1173163" y="1079500"/>
          <p14:tracePt t="7528" x="1173163" y="1087438"/>
          <p14:tracePt t="7535" x="1163638" y="1087438"/>
          <p14:tracePt t="7541" x="1163638" y="1096963"/>
          <p14:tracePt t="7549" x="1138238" y="1112838"/>
          <p14:tracePt t="7576" x="1079500" y="1241425"/>
          <p14:tracePt t="7577" x="1062038" y="1292225"/>
          <p14:tracePt t="7585" x="1044575" y="1317625"/>
          <p14:tracePt t="7592" x="1036638" y="1368425"/>
          <p14:tracePt t="7599" x="1036638" y="1393825"/>
          <p14:tracePt t="7614" x="1036638" y="1401763"/>
          <p14:tracePt t="7621" x="1036638" y="1427163"/>
          <p14:tracePt t="7635" x="1036638" y="1436688"/>
          <p14:tracePt t="7643" x="1036638" y="1444625"/>
          <p14:tracePt t="7650" x="1054100" y="1452563"/>
          <p14:tracePt t="7666" x="1062038" y="1462088"/>
          <p14:tracePt t="7673" x="1079500" y="1470025"/>
          <p14:tracePt t="7681" x="1079500" y="1477963"/>
          <p14:tracePt t="7688" x="1095375" y="1487488"/>
          <p14:tracePt t="7696" x="1120775" y="1495425"/>
          <p14:tracePt t="7702" x="1130300" y="1504950"/>
          <p14:tracePt t="7710" x="1138238" y="1504950"/>
          <p14:tracePt t="7717" x="1147763" y="1504950"/>
          <p14:tracePt t="7732" x="1155700" y="1504950"/>
          <p14:tracePt t="7739" x="1163638" y="1504950"/>
          <p14:tracePt t="7748" x="1173163" y="1504950"/>
          <p14:tracePt t="7753" x="1189038" y="1504950"/>
          <p14:tracePt t="7761" x="1198563" y="1504950"/>
          <p14:tracePt t="7776" x="1206500" y="1504950"/>
          <p14:tracePt t="7783" x="1223963" y="1504950"/>
          <p14:tracePt t="7790" x="1231900" y="1504950"/>
          <p14:tracePt t="7798" x="1239838" y="1504950"/>
          <p14:tracePt t="7805" x="1265238" y="1504950"/>
          <p14:tracePt t="7814" x="1290638" y="1504950"/>
          <p14:tracePt t="7820" x="1333500" y="1512888"/>
          <p14:tracePt t="7827" x="1393825" y="1512888"/>
          <p14:tracePt t="7835" x="1462088" y="1512888"/>
          <p14:tracePt t="7843" x="1538288" y="1512888"/>
          <p14:tracePt t="7849" x="1589088" y="1512888"/>
          <p14:tracePt t="7858" x="1639888" y="1520825"/>
          <p14:tracePt t="7865" x="1673225" y="1520825"/>
          <p14:tracePt t="7872" x="1690688" y="1520825"/>
          <p14:tracePt t="7879" x="1733550" y="1530350"/>
          <p14:tracePt t="7886" x="1766888" y="1530350"/>
          <p14:tracePt t="7893" x="1860550" y="1538288"/>
          <p14:tracePt t="7900" x="1928813" y="1538288"/>
          <p14:tracePt t="7907" x="2055813" y="1555750"/>
          <p14:tracePt t="7915" x="2090738" y="1555750"/>
          <p14:tracePt t="7922" x="2141538" y="1555750"/>
          <p14:tracePt t="7930" x="2174875" y="1563688"/>
          <p14:tracePt t="7937" x="2235200" y="1581150"/>
          <p14:tracePt t="7944" x="2362200" y="1589088"/>
          <p14:tracePt t="7951" x="2463800" y="1606550"/>
          <p14:tracePt t="7959" x="2565400" y="1622425"/>
          <p14:tracePt t="7966" x="2608263" y="1631950"/>
          <p14:tracePt t="7973" x="2668588" y="1649413"/>
          <p14:tracePt t="7981" x="2727325" y="1657350"/>
          <p14:tracePt t="7988" x="2820988" y="1665288"/>
          <p14:tracePt t="7998" x="2947988" y="1700213"/>
          <p14:tracePt t="8002" x="3049588" y="1725613"/>
          <p14:tracePt t="8010" x="3152775" y="1725613"/>
          <p14:tracePt t="8018" x="3194050" y="1733550"/>
          <p14:tracePt t="8025" x="3254375" y="1741488"/>
          <p14:tracePt t="8032" x="3381375" y="1741488"/>
          <p14:tracePt t="8039" x="3482975" y="1766888"/>
          <p14:tracePt t="8047" x="3551238" y="1766888"/>
          <p14:tracePt t="8055" x="3627438" y="1766888"/>
          <p14:tracePt t="8061" x="3662363" y="1776413"/>
          <p14:tracePt t="8069" x="3687763" y="1776413"/>
          <p14:tracePt t="8077" x="3729038" y="1776413"/>
          <p14:tracePt t="8084" x="3763963" y="1776413"/>
          <p14:tracePt t="8092" x="3806825" y="1776413"/>
          <p14:tracePt t="8098" x="3848100" y="1776413"/>
          <p14:tracePt t="8106" x="3900488" y="1793875"/>
          <p14:tracePt t="8113" x="3933825" y="1801813"/>
          <p14:tracePt t="8121" x="3976688" y="1801813"/>
          <p14:tracePt t="8128" x="3992563" y="1801813"/>
          <p14:tracePt t="8136" x="4010025" y="1801813"/>
          <p14:tracePt t="8143" x="4017963" y="1801813"/>
          <p14:tracePt t="8151" x="4035425" y="1801813"/>
          <p14:tracePt t="8533" x="4070350" y="1793875"/>
          <p14:tracePt t="8541" x="4179888" y="1725613"/>
          <p14:tracePt t="8549" x="4306888" y="1665288"/>
          <p14:tracePt t="8556" x="4316413" y="1657350"/>
          <p14:tracePt t="8564" x="4324350" y="1657350"/>
          <p14:tracePt t="8578" x="4349750" y="1649413"/>
          <p14:tracePt t="8584" x="4418013" y="1639888"/>
          <p14:tracePt t="8592" x="4468813" y="1606550"/>
          <p14:tracePt t="8614" x="4476750" y="1606550"/>
          <p14:tracePt t="8658" x="4486275" y="1606550"/>
          <p14:tracePt t="8665" x="4511675" y="1606550"/>
          <p14:tracePt t="8672" x="4529138" y="1606550"/>
          <p14:tracePt t="9247" x="4435475" y="1606550"/>
          <p14:tracePt t="9254" x="4392613" y="1606550"/>
          <p14:tracePt t="9262" x="4332288" y="1606550"/>
          <p14:tracePt t="9269" x="4273550" y="1614488"/>
          <p14:tracePt t="9276" x="4129088" y="1622425"/>
          <p14:tracePt t="9284" x="3967163" y="1649413"/>
          <p14:tracePt t="9292" x="3814763" y="1665288"/>
          <p14:tracePt t="9299" x="3756025" y="1674813"/>
          <p14:tracePt t="9305" x="3670300" y="1708150"/>
          <p14:tracePt t="9312" x="3441700" y="1733550"/>
          <p14:tracePt t="9320" x="3287713" y="1741488"/>
          <p14:tracePt t="9327" x="3228975" y="1766888"/>
          <p14:tracePt t="9335" x="3168650" y="1776413"/>
          <p14:tracePt t="9342" x="3143250" y="1784350"/>
          <p14:tracePt t="9349" x="3092450" y="1793875"/>
          <p14:tracePt t="9356" x="3074988" y="1793875"/>
          <p14:tracePt t="9364" x="3067050" y="1793875"/>
          <p14:tracePt t="9378" x="3059113" y="1793875"/>
          <p14:tracePt t="9439" x="3067050" y="1793875"/>
          <p14:tracePt t="9446" x="3074988" y="1793875"/>
          <p14:tracePt t="9453" x="3084513" y="1793875"/>
          <p14:tracePt t="9460" x="3100388" y="1784350"/>
          <p14:tracePt t="9468" x="3127375" y="1766888"/>
          <p14:tracePt t="9475" x="3219450" y="1733550"/>
          <p14:tracePt t="9483" x="3424238" y="1690688"/>
          <p14:tracePt t="9489" x="3636963" y="1665288"/>
          <p14:tracePt t="9498" x="3687763" y="1649413"/>
          <p14:tracePt t="9504" x="3756025" y="1639888"/>
          <p14:tracePt t="9511" x="3890963" y="1614488"/>
          <p14:tracePt t="9518" x="4044950" y="1589088"/>
          <p14:tracePt t="9526" x="4171950" y="1581150"/>
          <p14:tracePt t="9533" x="4248150" y="1555750"/>
          <p14:tracePt t="9541" x="4298950" y="1546225"/>
          <p14:tracePt t="9548" x="4384675" y="1520825"/>
          <p14:tracePt t="9555" x="4460875" y="1512888"/>
          <p14:tracePt t="9562" x="4587875" y="1504950"/>
          <p14:tracePt t="9570" x="4646613" y="1495425"/>
          <p14:tracePt t="9576" x="4699000" y="1495425"/>
          <p14:tracePt t="9584" x="4749800" y="1495425"/>
          <p14:tracePt t="9592" x="4765675" y="1495425"/>
          <p14:tracePt t="9599" x="4800600" y="1495425"/>
          <p14:tracePt t="9606" x="4818063" y="1495425"/>
          <p14:tracePt t="9613" x="4818063" y="1504950"/>
          <p14:tracePt t="9681" x="4818063" y="1520825"/>
          <p14:tracePt t="9703" x="4808538" y="1520825"/>
          <p14:tracePt t="9711" x="4800600" y="1520825"/>
          <p14:tracePt t="9718" x="4791075" y="1520825"/>
          <p14:tracePt t="9725" x="4775200" y="1520825"/>
          <p14:tracePt t="9733" x="4562475" y="1538288"/>
          <p14:tracePt t="9739" x="4375150" y="1563688"/>
          <p14:tracePt t="9747" x="4316413" y="1563688"/>
          <p14:tracePt t="9753" x="4291013" y="1563688"/>
          <p14:tracePt t="9761" x="4187825" y="1571625"/>
          <p14:tracePt t="9768" x="4017963" y="1589088"/>
          <p14:tracePt t="9775" x="3865563" y="1589088"/>
          <p14:tracePt t="9783" x="3806825" y="1589088"/>
          <p14:tracePt t="9790" x="3746500" y="1589088"/>
          <p14:tracePt t="9798" x="3721100" y="1589088"/>
          <p14:tracePt t="9805" x="3662363" y="1589088"/>
          <p14:tracePt t="9814" x="3636963" y="1589088"/>
          <p14:tracePt t="9820" x="3568700" y="1589088"/>
          <p14:tracePt t="9828" x="3551238" y="1589088"/>
          <p14:tracePt t="9835" x="3517900" y="1589088"/>
          <p14:tracePt t="9842" x="3508375" y="1589088"/>
          <p14:tracePt t="9850" x="3500438" y="1589088"/>
          <p14:tracePt t="9952" x="3508375" y="1589088"/>
          <p14:tracePt t="9974" x="3517900" y="1589088"/>
          <p14:tracePt t="10004" x="3525838" y="1589088"/>
          <p14:tracePt t="10018" x="3533775" y="1589088"/>
          <p14:tracePt t="10048" x="3543300" y="1589088"/>
          <p14:tracePt t="10150" x="3551238" y="1589088"/>
          <p14:tracePt t="10180" x="3559175" y="1589088"/>
          <p14:tracePt t="10201" x="3559175" y="1606550"/>
          <p14:tracePt t="17000" x="3551238" y="1606550"/>
          <p14:tracePt t="17007" x="3508375" y="1614488"/>
          <p14:tracePt t="17015" x="3432175" y="1622425"/>
          <p14:tracePt t="17022" x="3355975" y="1631950"/>
          <p14:tracePt t="17029" x="3313113" y="1631950"/>
          <p14:tracePt t="17037" x="3279775" y="1639888"/>
          <p14:tracePt t="17043" x="3262313" y="1639888"/>
          <p14:tracePt t="17050" x="3236913" y="1639888"/>
          <p14:tracePt t="17058" x="3203575" y="1639888"/>
          <p14:tracePt t="17065" x="3194050" y="1639888"/>
          <p14:tracePt t="17072" x="3168650" y="1639888"/>
          <p14:tracePt t="17081" x="3143250" y="1639888"/>
          <p14:tracePt t="17087" x="3092450" y="1639888"/>
          <p14:tracePt t="17094" x="3067050" y="1639888"/>
          <p14:tracePt t="17102" x="3016250" y="1639888"/>
          <p14:tracePt t="17109" x="2990850" y="1639888"/>
          <p14:tracePt t="17117" x="2940050" y="1639888"/>
          <p14:tracePt t="17124" x="2914650" y="1639888"/>
          <p14:tracePt t="17131" x="2863850" y="1639888"/>
          <p14:tracePt t="17138" x="2846388" y="1639888"/>
          <p14:tracePt t="17147" x="2828925" y="1639888"/>
          <p14:tracePt t="17153" x="2803525" y="1639888"/>
          <p14:tracePt t="17161" x="2770188" y="1631950"/>
          <p14:tracePt t="17168" x="2709863" y="1606550"/>
          <p14:tracePt t="17175" x="2651125" y="1606550"/>
          <p14:tracePt t="17183" x="2582863" y="1606550"/>
          <p14:tracePt t="17191" x="2557463" y="1606550"/>
          <p14:tracePt t="17198" x="2489200" y="1606550"/>
          <p14:tracePt t="17205" x="2471738" y="1606550"/>
          <p14:tracePt t="17214" x="2413000" y="1606550"/>
          <p14:tracePt t="17220" x="2405063" y="1606550"/>
          <p14:tracePt t="17227" x="2387600" y="1606550"/>
          <p14:tracePt t="17234" x="2362200" y="1606550"/>
          <p14:tracePt t="17241" x="2344738" y="1606550"/>
          <p14:tracePt t="17249" x="2327275" y="1606550"/>
          <p14:tracePt t="17256" x="2301875" y="1606550"/>
          <p14:tracePt t="17264" x="2293938" y="1606550"/>
          <p14:tracePt t="17271" x="2268538" y="1606550"/>
          <p14:tracePt t="17278" x="2251075" y="1606550"/>
          <p14:tracePt t="17285" x="2235200" y="1606550"/>
          <p14:tracePt t="17293" x="2208213" y="1606550"/>
          <p14:tracePt t="17301" x="2174875" y="1606550"/>
          <p14:tracePt t="17307" x="2157413" y="1606550"/>
          <p14:tracePt t="17314" x="2098675" y="1606550"/>
          <p14:tracePt t="17322" x="2090738" y="1606550"/>
          <p14:tracePt t="17331" x="2065338" y="1606550"/>
          <p14:tracePt t="17337" x="2055813" y="1606550"/>
          <p14:tracePt t="17344" x="2038350" y="1606550"/>
          <p14:tracePt t="17351" x="2022475" y="1606550"/>
          <p14:tracePt t="17366" x="2012950" y="1606550"/>
          <p14:tracePt t="17373" x="2005013" y="1606550"/>
          <p14:tracePt t="17402" x="1997075" y="1606550"/>
          <p14:tracePt t="17704" x="2012950" y="1614488"/>
          <p14:tracePt t="17711" x="2047875" y="1614488"/>
          <p14:tracePt t="17717" x="2065338" y="1622425"/>
          <p14:tracePt t="17727" x="2106613" y="1622425"/>
          <p14:tracePt t="17732" x="2141538" y="1622425"/>
          <p14:tracePt t="17739" x="2192338" y="1631950"/>
          <p14:tracePt t="17747" x="2251075" y="1631950"/>
          <p14:tracePt t="17754" x="2311400" y="1631950"/>
          <p14:tracePt t="17761" x="2336800" y="1639888"/>
          <p14:tracePt t="17768" x="2379663" y="1639888"/>
          <p14:tracePt t="17775" x="2405063" y="1649413"/>
          <p14:tracePt t="17783" x="2420938" y="1657350"/>
          <p14:tracePt t="17789" x="2481263" y="1657350"/>
          <p14:tracePt t="17797" x="2540000" y="1665288"/>
          <p14:tracePt t="17804" x="2590800" y="1665288"/>
          <p14:tracePt t="17812" x="2625725" y="1665288"/>
          <p14:tracePt t="17819" x="2668588" y="1665288"/>
          <p14:tracePt t="17826" x="2693988" y="1665288"/>
          <p14:tracePt t="17834" x="2727325" y="1665288"/>
          <p14:tracePt t="17848" x="2735263" y="1665288"/>
          <p14:tracePt t="17856" x="2744788" y="1665288"/>
          <p14:tracePt t="20294" x="2727325" y="1665288"/>
          <p14:tracePt t="20301" x="2651125" y="1690688"/>
          <p14:tracePt t="20309" x="2625725" y="1700213"/>
          <p14:tracePt t="20318" x="2574925" y="1725613"/>
          <p14:tracePt t="20323" x="2549525" y="1733550"/>
          <p14:tracePt t="20331" x="2524125" y="1776413"/>
          <p14:tracePt t="20339" x="2481263" y="1801813"/>
          <p14:tracePt t="20345" x="2471738" y="1827213"/>
          <p14:tracePt t="20352" x="2455863" y="1844675"/>
          <p14:tracePt t="20360" x="2438400" y="1860550"/>
          <p14:tracePt t="20367" x="2413000" y="1878013"/>
          <p14:tracePt t="20374" x="2395538" y="1885950"/>
          <p14:tracePt t="20383" x="2379663" y="1895475"/>
          <p14:tracePt t="20389" x="2352675" y="1903413"/>
          <p14:tracePt t="20397" x="2319338" y="1928813"/>
          <p14:tracePt t="20404" x="2293938" y="1938338"/>
          <p14:tracePt t="20410" x="2235200" y="1954213"/>
          <p14:tracePt t="20418" x="2217738" y="1963738"/>
          <p14:tracePt t="20425" x="2157413" y="1971675"/>
          <p14:tracePt t="20433" x="2141538" y="1971675"/>
          <p14:tracePt t="20440" x="2116138" y="1971675"/>
          <p14:tracePt t="20447" x="2098675" y="1971675"/>
          <p14:tracePt t="20455" x="2081213" y="1971675"/>
          <p14:tracePt t="20463" x="2055813" y="1971675"/>
          <p14:tracePt t="20470" x="2030413" y="1971675"/>
          <p14:tracePt t="20477" x="2005013" y="1971675"/>
          <p14:tracePt t="20484" x="1979613" y="1971675"/>
          <p14:tracePt t="20492" x="1954213" y="1971675"/>
          <p14:tracePt t="20499" x="1920875" y="1971675"/>
          <p14:tracePt t="20506" x="1878013" y="1979613"/>
          <p14:tracePt t="20514" x="1852613" y="1979613"/>
          <p14:tracePt t="20521" x="1827213" y="1989138"/>
          <p14:tracePt t="20529" x="1801813" y="1989138"/>
          <p14:tracePt t="20536" x="1766888" y="1997075"/>
          <p14:tracePt t="20551" x="1749425" y="2005013"/>
          <p14:tracePt t="20558" x="1741488" y="2005013"/>
          <p14:tracePt t="20566" x="1733550" y="2014538"/>
          <p14:tracePt t="20573" x="1724025" y="2014538"/>
          <p14:tracePt t="20580" x="1708150" y="2022475"/>
          <p14:tracePt t="20587" x="1698625" y="2022475"/>
          <p14:tracePt t="20595" x="1690688" y="2030413"/>
          <p14:tracePt t="20602" x="1682750" y="2030413"/>
          <p14:tracePt t="20617" x="1673225" y="2030413"/>
          <p14:tracePt t="20625" x="1657350" y="2039938"/>
          <p14:tracePt t="20639" x="1647825" y="2039938"/>
          <p14:tracePt t="20647" x="1622425" y="2047875"/>
          <p14:tracePt t="20654" x="1597025" y="2065338"/>
          <p14:tracePt t="20661" x="1571625" y="2073275"/>
          <p14:tracePt t="20669" x="1538288" y="2090738"/>
          <p14:tracePt t="20676" x="1520825" y="2098675"/>
          <p14:tracePt t="20684" x="1503363" y="2108200"/>
          <p14:tracePt t="20691" x="1495425" y="2108200"/>
          <p14:tracePt t="20698" x="1477963" y="2108200"/>
          <p14:tracePt t="20765" x="1487488" y="2108200"/>
          <p14:tracePt t="20773" x="1495425" y="2108200"/>
          <p14:tracePt t="20781" x="1503363" y="2108200"/>
          <p14:tracePt t="20794" x="1512888" y="2108200"/>
          <p14:tracePt t="20801" x="1520825" y="2108200"/>
          <p14:tracePt t="20808" x="1528763" y="2108200"/>
          <p14:tracePt t="20816" x="1554163" y="2108200"/>
          <p14:tracePt t="20823" x="1579563" y="2108200"/>
          <p14:tracePt t="20831" x="1622425" y="2108200"/>
          <p14:tracePt t="20837" x="1665288" y="2108200"/>
          <p14:tracePt t="20845" x="1682750" y="2108200"/>
          <p14:tracePt t="20852" x="1708150" y="2108200"/>
          <p14:tracePt t="20859" x="1733550" y="2108200"/>
          <p14:tracePt t="20866" x="1741488" y="2108200"/>
          <p14:tracePt t="20874" x="1766888" y="2116138"/>
          <p14:tracePt t="20881" x="1801813" y="2124075"/>
          <p14:tracePt t="20888" x="1843088" y="2124075"/>
          <p14:tracePt t="20897" x="1885950" y="2124075"/>
          <p14:tracePt t="20903" x="1928813" y="2124075"/>
          <p14:tracePt t="20910" x="2005013" y="2124075"/>
          <p14:tracePt t="20918" x="2065338" y="2124075"/>
          <p14:tracePt t="20925" x="2116138" y="2124075"/>
          <p14:tracePt t="20932" x="2149475" y="2133600"/>
          <p14:tracePt t="20940" x="2182813" y="2141538"/>
          <p14:tracePt t="20948" x="2217738" y="2141538"/>
          <p14:tracePt t="20955" x="2260600" y="2141538"/>
          <p14:tracePt t="20964" x="2301875" y="2149475"/>
          <p14:tracePt t="20970" x="2352675" y="2166938"/>
          <p14:tracePt t="20977" x="2387600" y="2166938"/>
          <p14:tracePt t="20984" x="2430463" y="2166938"/>
          <p14:tracePt t="20998" x="2455863" y="2166938"/>
          <p14:tracePt t="20999" x="2489200" y="2166938"/>
          <p14:tracePt t="21006" x="2514600" y="2166938"/>
          <p14:tracePt t="21014" x="2532063" y="2166938"/>
          <p14:tracePt t="21021" x="2549525" y="2166938"/>
          <p14:tracePt t="21029" x="2582863" y="2166938"/>
          <p14:tracePt t="21035" x="2590800" y="2166938"/>
          <p14:tracePt t="21043" x="2608263" y="2166938"/>
          <p14:tracePt t="21051" x="2633663" y="2166938"/>
          <p14:tracePt t="21058" x="2659063" y="2166938"/>
          <p14:tracePt t="21065" x="2684463" y="2166938"/>
          <p14:tracePt t="21072" x="2719388" y="2166938"/>
          <p14:tracePt t="21080" x="2778125" y="2166938"/>
          <p14:tracePt t="21087" x="2811463" y="2166938"/>
          <p14:tracePt t="21094" x="2854325" y="2166938"/>
          <p14:tracePt t="21102" x="2879725" y="2159000"/>
          <p14:tracePt t="21109" x="2914650" y="2159000"/>
          <p14:tracePt t="21116" x="2940050" y="2159000"/>
          <p14:tracePt t="21124" x="2965450" y="2159000"/>
          <p14:tracePt t="21131" x="2982913" y="2159000"/>
          <p14:tracePt t="21139" x="3008313" y="2159000"/>
          <p14:tracePt t="21147" x="3033713" y="2159000"/>
          <p14:tracePt t="21153" x="3074988" y="2159000"/>
          <p14:tracePt t="21161" x="3100388" y="2159000"/>
          <p14:tracePt t="21168" x="3135313" y="2159000"/>
          <p14:tracePt t="21175" x="3168650" y="2159000"/>
          <p14:tracePt t="21182" x="3194050" y="2159000"/>
          <p14:tracePt t="21190" x="3236913" y="2159000"/>
          <p14:tracePt t="21197" x="3270250" y="2159000"/>
          <p14:tracePt t="21205" x="3313113" y="2159000"/>
          <p14:tracePt t="21213" x="3330575" y="2159000"/>
          <p14:tracePt t="21219" x="3338513" y="2159000"/>
          <p14:tracePt t="21228" x="3363913" y="2159000"/>
          <p14:tracePt t="21234" x="3389313" y="2159000"/>
          <p14:tracePt t="21242" x="3406775" y="2159000"/>
          <p14:tracePt t="21249" x="3432175" y="2159000"/>
          <p14:tracePt t="21256" x="3467100" y="2159000"/>
          <p14:tracePt t="21264" x="3482975" y="2159000"/>
          <p14:tracePt t="21272" x="3517900" y="2159000"/>
          <p14:tracePt t="21279" x="3551238" y="2159000"/>
          <p14:tracePt t="21286" x="3586163" y="2159000"/>
          <p14:tracePt t="21294" x="3611563" y="2159000"/>
          <p14:tracePt t="21300" x="3636963" y="2159000"/>
          <p14:tracePt t="21308" x="3662363" y="2149475"/>
          <p14:tracePt t="21316" x="3670300" y="2149475"/>
          <p14:tracePt t="21323" x="3695700" y="2149475"/>
          <p14:tracePt t="21330" x="3703638" y="2149475"/>
          <p14:tracePt t="21338" x="3713163" y="2149475"/>
          <p14:tracePt t="21352" x="3721100" y="2149475"/>
          <p14:tracePt t="21360" x="3729038" y="2149475"/>
          <p14:tracePt t="21374" x="3738563" y="2149475"/>
          <p14:tracePt t="21546" x="3729038" y="2149475"/>
          <p14:tracePt t="21553" x="3721100" y="2149475"/>
          <p14:tracePt t="21567" x="3713163" y="2149475"/>
          <p14:tracePt t="21575" x="3695700" y="2149475"/>
          <p14:tracePt t="21582" x="3662363" y="2141538"/>
          <p14:tracePt t="21590" x="3644900" y="2133600"/>
          <p14:tracePt t="21599" x="3576638" y="2116138"/>
          <p14:tracePt t="21605" x="3517900" y="2116138"/>
          <p14:tracePt t="21611" x="3441700" y="2108200"/>
          <p14:tracePt t="21619" x="3373438" y="2098675"/>
          <p14:tracePt t="21626" x="3322638" y="2090738"/>
          <p14:tracePt t="21633" x="3262313" y="2065338"/>
          <p14:tracePt t="21640" x="3178175" y="2055813"/>
          <p14:tracePt t="21647" x="3024188" y="2055813"/>
          <p14:tracePt t="21655" x="2940050" y="2055813"/>
          <p14:tracePt t="21662" x="2820988" y="2055813"/>
          <p14:tracePt t="21669" x="2803525" y="2055813"/>
          <p14:tracePt t="21676" x="2727325" y="2055813"/>
          <p14:tracePt t="21684" x="2668588" y="2055813"/>
          <p14:tracePt t="21691" x="2557463" y="2055813"/>
          <p14:tracePt t="21700" x="2497138" y="2055813"/>
          <p14:tracePt t="21707" x="2413000" y="2055813"/>
          <p14:tracePt t="21715" x="2336800" y="2055813"/>
          <p14:tracePt t="21722" x="2319338" y="2055813"/>
          <p14:tracePt t="21729" x="2293938" y="2055813"/>
          <p14:tracePt t="21737" x="2243138" y="2055813"/>
          <p14:tracePt t="21744" x="2182813" y="2055813"/>
          <p14:tracePt t="21752" x="2116138" y="2055813"/>
          <p14:tracePt t="21758" x="2038350" y="2055813"/>
          <p14:tracePt t="21765" x="1979613" y="2082800"/>
          <p14:tracePt t="21772" x="1920875" y="2082800"/>
          <p14:tracePt t="21780" x="1893888" y="2082800"/>
          <p14:tracePt t="21787" x="1843088" y="2082800"/>
          <p14:tracePt t="21794" x="1817688" y="2082800"/>
          <p14:tracePt t="21802" x="1792288" y="2082800"/>
          <p14:tracePt t="21809" x="1766888" y="2082800"/>
          <p14:tracePt t="21818" x="1724025" y="2082800"/>
          <p14:tracePt t="21824" x="1690688" y="2082800"/>
          <p14:tracePt t="21832" x="1647825" y="2090738"/>
          <p14:tracePt t="21838" x="1589088" y="2090738"/>
          <p14:tracePt t="21847" x="1571625" y="2090738"/>
          <p14:tracePt t="21853" x="1512888" y="2090738"/>
          <p14:tracePt t="21860" x="1495425" y="2090738"/>
          <p14:tracePt t="21868" x="1470025" y="2090738"/>
          <p14:tracePt t="21875" x="1435100" y="2090738"/>
          <p14:tracePt t="21883" x="1427163" y="2090738"/>
          <p14:tracePt t="21890" x="1409700" y="2090738"/>
          <p14:tracePt t="21898" x="1401763" y="2090738"/>
          <p14:tracePt t="21912" x="1384300" y="2090738"/>
          <p14:tracePt t="21934" x="1376363" y="2090738"/>
          <p14:tracePt t="22023" x="1376363" y="2098675"/>
          <p14:tracePt t="22038" x="1393825" y="2098675"/>
          <p14:tracePt t="22045" x="1393825" y="2108200"/>
          <p14:tracePt t="22074" x="1401763" y="2108200"/>
          <p14:tracePt t="22082" x="1409700" y="2108200"/>
          <p14:tracePt t="22096" x="1419225" y="2108200"/>
          <p14:tracePt t="22111" x="1427163" y="2108200"/>
          <p14:tracePt t="22118" x="1435100" y="2108200"/>
          <p14:tracePt t="22125" x="1452563" y="2108200"/>
          <p14:tracePt t="22132" x="1462088" y="2108200"/>
          <p14:tracePt t="22140" x="1477963" y="2108200"/>
          <p14:tracePt t="22149" x="1546225" y="2108200"/>
          <p14:tracePt t="22155" x="1606550" y="2108200"/>
          <p14:tracePt t="22162" x="1698625" y="2108200"/>
          <p14:tracePt t="22169" x="1758950" y="2108200"/>
          <p14:tracePt t="22177" x="1792288" y="2108200"/>
          <p14:tracePt t="22184" x="1835150" y="2116138"/>
          <p14:tracePt t="22191" x="1878013" y="2116138"/>
          <p14:tracePt t="22199" x="1979613" y="2116138"/>
          <p14:tracePt t="22206" x="2055813" y="2124075"/>
          <p14:tracePt t="22216" x="2208213" y="2124075"/>
          <p14:tracePt t="22220" x="2268538" y="2141538"/>
          <p14:tracePt t="22227" x="2311400" y="2149475"/>
          <p14:tracePt t="22234" x="2370138" y="2149475"/>
          <p14:tracePt t="22241" x="2471738" y="2166938"/>
          <p14:tracePt t="22249" x="2600325" y="2166938"/>
          <p14:tracePt t="22257" x="2684463" y="2166938"/>
          <p14:tracePt t="22264" x="2811463" y="2166938"/>
          <p14:tracePt t="22271" x="2828925" y="2174875"/>
          <p14:tracePt t="22278" x="2889250" y="2174875"/>
          <p14:tracePt t="22286" x="2990850" y="2184400"/>
          <p14:tracePt t="22293" x="3074988" y="2184400"/>
          <p14:tracePt t="22301" x="3168650" y="2200275"/>
          <p14:tracePt t="22308" x="3270250" y="2200275"/>
          <p14:tracePt t="22315" x="3330575" y="2200275"/>
          <p14:tracePt t="22322" x="3373438" y="2200275"/>
          <p14:tracePt t="22331" x="3432175" y="2200275"/>
          <p14:tracePt t="22337" x="3525838" y="2200275"/>
          <p14:tracePt t="22345" x="3687763" y="2192338"/>
          <p14:tracePt t="22352" x="3781425" y="2192338"/>
          <p14:tracePt t="22360" x="3814763" y="2192338"/>
          <p14:tracePt t="22367" x="3865563" y="2192338"/>
          <p14:tracePt t="22374" x="3890963" y="2192338"/>
          <p14:tracePt t="22382" x="3933825" y="2192338"/>
          <p14:tracePt t="22389" x="3984625" y="2192338"/>
          <p14:tracePt t="22397" x="4044950" y="2209800"/>
          <p14:tracePt t="22404" x="4086225" y="2209800"/>
          <p14:tracePt t="22411" x="4146550" y="2217738"/>
          <p14:tracePt t="22418" x="4162425" y="2227263"/>
          <p14:tracePt t="22425" x="4197350" y="2227263"/>
          <p14:tracePt t="22433" x="4222750" y="2235200"/>
          <p14:tracePt t="22441" x="4230688" y="2235200"/>
          <p14:tracePt t="22470" x="4240213" y="2235200"/>
          <p14:tracePt t="22484" x="4240213" y="2252663"/>
          <p14:tracePt t="22514" x="4240213" y="2260600"/>
          <p14:tracePt t="22552" x="4230688" y="2260600"/>
          <p14:tracePt t="22559" x="4222750" y="2268538"/>
          <p14:tracePt t="22574" x="4197350" y="2268538"/>
          <p14:tracePt t="22582" x="4171950" y="2268538"/>
          <p14:tracePt t="22588" x="4154488" y="2268538"/>
          <p14:tracePt t="22596" x="4095750" y="2268538"/>
          <p14:tracePt t="22603" x="4052888" y="2260600"/>
          <p14:tracePt t="22610" x="3933825" y="2209800"/>
          <p14:tracePt t="22618" x="3873500" y="2200275"/>
          <p14:tracePt t="22624" x="3789363" y="2184400"/>
          <p14:tracePt t="22632" x="3627438" y="2141538"/>
          <p14:tracePt t="22639" x="3482975" y="2141538"/>
          <p14:tracePt t="22648" x="3406775" y="2108200"/>
          <p14:tracePt t="22653" x="3330575" y="2090738"/>
          <p14:tracePt t="22661" x="3262313" y="2065338"/>
          <p14:tracePt t="22668" x="3059113" y="2039938"/>
          <p14:tracePt t="22676" x="2914650" y="2039938"/>
          <p14:tracePt t="22683" x="2803525" y="2039938"/>
          <p14:tracePt t="22690" x="2760663" y="2030413"/>
          <p14:tracePt t="22698" x="2600325" y="2030413"/>
          <p14:tracePt t="22705" x="2463800" y="2022475"/>
          <p14:tracePt t="22713" x="2311400" y="2022475"/>
          <p14:tracePt t="22720" x="2235200" y="2022475"/>
          <p14:tracePt t="22727" x="2149475" y="2022475"/>
          <p14:tracePt t="22735" x="1997075" y="2022475"/>
          <p14:tracePt t="22742" x="1911350" y="2022475"/>
          <p14:tracePt t="22749" x="1792288" y="2030413"/>
          <p14:tracePt t="22756" x="1776413" y="2030413"/>
          <p14:tracePt t="22764" x="1716088" y="2030413"/>
          <p14:tracePt t="22771" x="1698625" y="2030413"/>
          <p14:tracePt t="22779" x="1673225" y="2030413"/>
          <p14:tracePt t="22786" x="1639888" y="2030413"/>
          <p14:tracePt t="22793" x="1589088" y="2030413"/>
          <p14:tracePt t="22801" x="1554163" y="2030413"/>
          <p14:tracePt t="22808" x="1503363" y="2030413"/>
          <p14:tracePt t="22815" x="1470025" y="2030413"/>
          <p14:tracePt t="22822" x="1419225" y="2030413"/>
          <p14:tracePt t="22830" x="1384300" y="2030413"/>
          <p14:tracePt t="22838" x="1368425" y="2030413"/>
          <p14:tracePt t="22845" x="1343025" y="2030413"/>
          <p14:tracePt t="22852" x="1317625" y="2030413"/>
          <p14:tracePt t="22859" x="1308100" y="2030413"/>
          <p14:tracePt t="22867" x="1300163" y="2030413"/>
          <p14:tracePt t="22875" x="1290638" y="2030413"/>
          <p14:tracePt t="22882" x="1282700" y="2030413"/>
          <p14:tracePt t="22992" x="1282700" y="2039938"/>
          <p14:tracePt t="23045" x="1282700" y="2047875"/>
          <p14:tracePt t="23051" x="1290638" y="2047875"/>
          <p14:tracePt t="23065" x="1300163" y="2047875"/>
          <p14:tracePt t="23080" x="1308100" y="2047875"/>
          <p14:tracePt t="23094" x="1317625" y="2047875"/>
          <p14:tracePt t="23101" x="1325563" y="2047875"/>
          <p14:tracePt t="23109" x="1333500" y="2047875"/>
          <p14:tracePt t="23117" x="1343025" y="2047875"/>
          <p14:tracePt t="23124" x="1350963" y="2047875"/>
          <p14:tracePt t="23131" x="1376363" y="2047875"/>
          <p14:tracePt t="23138" x="1444625" y="2065338"/>
          <p14:tracePt t="23145" x="1503363" y="2073275"/>
          <p14:tracePt t="23153" x="1606550" y="2082800"/>
          <p14:tracePt t="23160" x="1647825" y="2116138"/>
          <p14:tracePt t="23167" x="1708150" y="2124075"/>
          <p14:tracePt t="23175" x="1766888" y="2133600"/>
          <p14:tracePt t="23182" x="1885950" y="2133600"/>
          <p14:tracePt t="23190" x="2065338" y="2149475"/>
          <p14:tracePt t="23197" x="2166938" y="2149475"/>
          <p14:tracePt t="23204" x="2208213" y="2149475"/>
          <p14:tracePt t="23212" x="2268538" y="2149475"/>
          <p14:tracePt t="23219" x="2327275" y="2149475"/>
          <p14:tracePt t="23226" x="2497138" y="2149475"/>
          <p14:tracePt t="23233" x="2557463" y="2149475"/>
          <p14:tracePt t="23241" x="2668588" y="2149475"/>
          <p14:tracePt t="23248" x="2709863" y="2149475"/>
          <p14:tracePt t="23255" x="2752725" y="2149475"/>
          <p14:tracePt t="23263" x="2811463" y="2141538"/>
          <p14:tracePt t="23270" x="2889250" y="2141538"/>
          <p14:tracePt t="23278" x="3008313" y="2141538"/>
          <p14:tracePt t="23285" x="3059113" y="2141538"/>
          <p14:tracePt t="23292" x="3127375" y="2141538"/>
          <p14:tracePt t="23300" x="3160713" y="2141538"/>
          <p14:tracePt t="23307" x="3186113" y="2141538"/>
          <p14:tracePt t="23315" x="3203575" y="2141538"/>
          <p14:tracePt t="23322" x="3219450" y="2141538"/>
          <p14:tracePt t="23330" x="3236913" y="2141538"/>
          <p14:tracePt t="23337" x="3262313" y="2141538"/>
          <p14:tracePt t="23344" x="3287713" y="2141538"/>
          <p14:tracePt t="23351" x="3305175" y="2141538"/>
          <p14:tracePt t="23359" x="3338513" y="2141538"/>
          <p14:tracePt t="23366" x="3355975" y="2141538"/>
          <p14:tracePt t="23374" x="3363913" y="2141538"/>
          <p14:tracePt t="23396" x="3373438" y="2141538"/>
          <p14:tracePt t="23440" x="3373438" y="2149475"/>
          <p14:tracePt t="23478" x="3381375" y="2149475"/>
          <p14:tracePt t="23530" x="3432175" y="2149475"/>
          <p14:tracePt t="23536" x="3492500" y="2149475"/>
          <p14:tracePt t="23544" x="3525838" y="2149475"/>
          <p14:tracePt t="23558" x="3533775" y="2149475"/>
          <p14:tracePt t="23565" x="3551238" y="2149475"/>
          <p14:tracePt t="23573" x="3559175" y="2149475"/>
          <p14:tracePt t="23625" x="3586163" y="2149475"/>
          <p14:tracePt t="23633" x="3594100" y="2149475"/>
          <p14:tracePt t="23647" x="3602038" y="2149475"/>
          <p14:tracePt t="23654" x="3611563" y="2149475"/>
          <p14:tracePt t="23662" x="3619500" y="2149475"/>
          <p14:tracePt t="23669" x="3627438" y="2149475"/>
          <p14:tracePt t="23676" x="3636963" y="2149475"/>
          <p14:tracePt t="23685" x="3644900" y="2149475"/>
          <p14:tracePt t="23714" x="3652838" y="2149475"/>
          <p14:tracePt t="23890" x="3652838" y="2159000"/>
          <p14:tracePt t="23904" x="3652838" y="2166938"/>
          <p14:tracePt t="23911" x="3644900" y="2166938"/>
          <p14:tracePt t="23919" x="3636963" y="2174875"/>
          <p14:tracePt t="23926" x="3619500" y="2174875"/>
          <p14:tracePt t="23934" x="3619500" y="2184400"/>
          <p14:tracePt t="23941" x="3611563" y="2184400"/>
          <p14:tracePt t="23949" x="3602038" y="2184400"/>
          <p14:tracePt t="23965" x="3594100" y="2184400"/>
          <p14:tracePt t="23971" x="3576638" y="2184400"/>
          <p14:tracePt t="23978" x="3543300" y="2166938"/>
          <p14:tracePt t="23986" x="3389313" y="2141538"/>
          <p14:tracePt t="23993" x="3313113" y="2141538"/>
          <p14:tracePt t="24000" x="3244850" y="2133600"/>
          <p14:tracePt t="24007" x="3168650" y="2124075"/>
          <p14:tracePt t="24014" x="3109913" y="2124075"/>
          <p14:tracePt t="24021" x="3049588" y="2124075"/>
          <p14:tracePt t="24028" x="2879725" y="2124075"/>
          <p14:tracePt t="24035" x="2770188" y="2124075"/>
          <p14:tracePt t="24042" x="2659063" y="2124075"/>
          <p14:tracePt t="24050" x="2608263" y="2124075"/>
          <p14:tracePt t="24057" x="2540000" y="2124075"/>
          <p14:tracePt t="24065" x="2455863" y="2133600"/>
          <p14:tracePt t="24073" x="2327275" y="2133600"/>
          <p14:tracePt t="24080" x="2243138" y="2133600"/>
          <p14:tracePt t="24087" x="2182813" y="2133600"/>
          <p14:tracePt t="24095" x="2149475" y="2133600"/>
          <p14:tracePt t="24103" x="2124075" y="2133600"/>
          <p14:tracePt t="24110" x="2106613" y="2133600"/>
          <p14:tracePt t="24118" x="2073275" y="2133600"/>
          <p14:tracePt t="24125" x="2030413" y="2124075"/>
          <p14:tracePt t="24132" x="2005013" y="2124075"/>
          <p14:tracePt t="24140" x="1936750" y="2116138"/>
          <p14:tracePt t="24148" x="1920875" y="2108200"/>
          <p14:tracePt t="24154" x="1860550" y="2108200"/>
          <p14:tracePt t="24161" x="1843088" y="2108200"/>
          <p14:tracePt t="24168" x="1809750" y="2108200"/>
          <p14:tracePt t="24176" x="1801813" y="2108200"/>
          <p14:tracePt t="24183" x="1792288" y="2108200"/>
          <p14:tracePt t="24190" x="1776413" y="2108200"/>
          <p14:tracePt t="24198" x="1766888" y="2108200"/>
          <p14:tracePt t="24214" x="1741488" y="2108200"/>
          <p14:tracePt t="24220" x="1733550" y="2108200"/>
          <p14:tracePt t="24227" x="1716088" y="2108200"/>
          <p14:tracePt t="24234" x="1698625" y="2108200"/>
          <p14:tracePt t="24242" x="1665288" y="2108200"/>
          <p14:tracePt t="24249" x="1647825" y="2108200"/>
          <p14:tracePt t="24256" x="1622425" y="2108200"/>
          <p14:tracePt t="24264" x="1597025" y="2108200"/>
          <p14:tracePt t="24271" x="1589088" y="2108200"/>
          <p14:tracePt t="24281" x="1579563" y="2108200"/>
          <p14:tracePt t="24287" x="1571625" y="2108200"/>
          <p14:tracePt t="24301" x="1563688" y="2108200"/>
          <p14:tracePt t="24308" x="1538288" y="2108200"/>
          <p14:tracePt t="24315" x="1512888" y="2108200"/>
          <p14:tracePt t="24323" x="1503363" y="2108200"/>
          <p14:tracePt t="24337" x="1495425" y="2108200"/>
          <p14:tracePt t="24346" x="1487488" y="2108200"/>
          <p14:tracePt t="24352" x="1477963" y="2108200"/>
          <p14:tracePt t="24374" x="1470025" y="2108200"/>
          <p14:tracePt t="24448" x="1470025" y="2116138"/>
          <p14:tracePt t="24470" x="1470025" y="2124075"/>
          <p14:tracePt t="24484" x="1470025" y="2133600"/>
          <p14:tracePt t="24492" x="1477963" y="2133600"/>
          <p14:tracePt t="24498" x="1487488" y="2133600"/>
          <p14:tracePt t="24508" x="1495425" y="2133600"/>
          <p14:tracePt t="24514" x="1503363" y="2133600"/>
          <p14:tracePt t="24520" x="1520825" y="2133600"/>
          <p14:tracePt t="24528" x="1546225" y="2133600"/>
          <p14:tracePt t="24535" x="1563688" y="2133600"/>
          <p14:tracePt t="24542" x="1589088" y="2133600"/>
          <p14:tracePt t="24550" x="1647825" y="2166938"/>
          <p14:tracePt t="24557" x="1698625" y="2192338"/>
          <p14:tracePt t="24564" x="1758950" y="2200275"/>
          <p14:tracePt t="24572" x="1852613" y="2227263"/>
          <p14:tracePt t="24579" x="1987550" y="2235200"/>
          <p14:tracePt t="24586" x="2090738" y="2268538"/>
          <p14:tracePt t="24593" x="2141538" y="2268538"/>
          <p14:tracePt t="24601" x="2192338" y="2286000"/>
          <p14:tracePt t="24608" x="2225675" y="2293938"/>
          <p14:tracePt t="24615" x="2251075" y="2293938"/>
          <p14:tracePt t="24623" x="2286000" y="2293938"/>
          <p14:tracePt t="24630" x="2336800" y="2293938"/>
          <p14:tracePt t="24638" x="2370138" y="2293938"/>
          <p14:tracePt t="24645" x="2430463" y="2293938"/>
          <p14:tracePt t="24652" x="2471738" y="2286000"/>
          <p14:tracePt t="24659" x="2514600" y="2286000"/>
          <p14:tracePt t="24667" x="2549525" y="2286000"/>
          <p14:tracePt t="24674" x="2582863" y="2286000"/>
          <p14:tracePt t="24682" x="2600325" y="2286000"/>
          <p14:tracePt t="24689" x="2616200" y="2286000"/>
          <p14:tracePt t="24697" x="2641600" y="2286000"/>
          <p14:tracePt t="24704" x="2651125" y="2286000"/>
          <p14:tracePt t="24711" x="2659063" y="2286000"/>
          <p14:tracePt t="24718" x="2668588" y="2286000"/>
          <p14:tracePt t="24845" x="2659063" y="2286000"/>
          <p14:tracePt t="24853" x="2651125" y="2286000"/>
          <p14:tracePt t="24859" x="2641600" y="2286000"/>
          <p14:tracePt t="24868" x="2633663" y="2286000"/>
          <p14:tracePt t="24874" x="2616200" y="2286000"/>
          <p14:tracePt t="24882" x="2540000" y="2260600"/>
          <p14:tracePt t="24889" x="2413000" y="2260600"/>
          <p14:tracePt t="24896" x="2293938" y="2243138"/>
          <p14:tracePt t="24904" x="2208213" y="2243138"/>
          <p14:tracePt t="24911" x="2124075" y="2243138"/>
          <p14:tracePt t="24918" x="2012950" y="2243138"/>
          <p14:tracePt t="24926" x="1843088" y="2243138"/>
          <p14:tracePt t="24933" x="1724025" y="2243138"/>
          <p14:tracePt t="24940" x="1639888" y="2252663"/>
          <p14:tracePt t="24948" x="1589088" y="2278063"/>
          <p14:tracePt t="24954" x="1563688" y="2278063"/>
          <p14:tracePt t="24962" x="1503363" y="2278063"/>
          <p14:tracePt t="24969" x="1444625" y="2286000"/>
          <p14:tracePt t="24977" x="1393825" y="2286000"/>
          <p14:tracePt t="24984" x="1376363" y="2286000"/>
          <p14:tracePt t="24992" x="1358900" y="2286000"/>
          <p14:tracePt t="25050" x="1368425" y="2286000"/>
          <p14:tracePt t="25057" x="1376363" y="2286000"/>
          <p14:tracePt t="25064" x="1401763" y="2286000"/>
          <p14:tracePt t="25072" x="1427163" y="2286000"/>
          <p14:tracePt t="25081" x="1444625" y="2286000"/>
          <p14:tracePt t="25086" x="1470025" y="2286000"/>
          <p14:tracePt t="25094" x="1495425" y="2286000"/>
          <p14:tracePt t="25101" x="1528763" y="2286000"/>
          <p14:tracePt t="25108" x="1579563" y="2286000"/>
          <p14:tracePt t="25116" x="1733550" y="2286000"/>
          <p14:tracePt t="25124" x="1835150" y="2286000"/>
          <p14:tracePt t="25131" x="1987550" y="2278063"/>
          <p14:tracePt t="25138" x="2030413" y="2278063"/>
          <p14:tracePt t="25145" x="2073275" y="2278063"/>
          <p14:tracePt t="25153" x="2149475" y="2252663"/>
          <p14:tracePt t="25160" x="2251075" y="2252663"/>
          <p14:tracePt t="25168" x="2319338" y="2252663"/>
          <p14:tracePt t="25175" x="2379663" y="2252663"/>
          <p14:tracePt t="25182" x="2413000" y="2252663"/>
          <p14:tracePt t="25189" x="2420938" y="2252663"/>
          <p14:tracePt t="25197" x="2430463" y="2260600"/>
          <p14:tracePt t="25219" x="2438400" y="2260600"/>
          <p14:tracePt t="25234" x="2446338" y="2260600"/>
          <p14:tracePt t="25315" x="2446338" y="2268538"/>
          <p14:tracePt t="45528" x="2446338" y="2260600"/>
          <p14:tracePt t="45535" x="2446338" y="2252663"/>
          <p14:tracePt t="45543" x="2446338" y="2243138"/>
          <p14:tracePt t="45550" x="2455863" y="2227263"/>
          <p14:tracePt t="45572" x="2463800" y="2227263"/>
          <p14:tracePt t="45595" x="2471738" y="2227263"/>
          <p14:tracePt t="45602" x="2481263" y="2227263"/>
          <p14:tracePt t="45608" x="2514600" y="2209800"/>
          <p14:tracePt t="45615" x="2524125" y="2209800"/>
          <p14:tracePt t="45623" x="2532063" y="2209800"/>
          <p14:tracePt t="45631" x="2540000" y="2209800"/>
          <p14:tracePt t="45637" x="2549525" y="2209800"/>
          <p14:tracePt t="45645" x="2557463" y="2209800"/>
          <p14:tracePt t="45652" x="2590800" y="2200275"/>
          <p14:tracePt t="45660" x="2641600" y="2174875"/>
          <p14:tracePt t="45668" x="2701925" y="2159000"/>
          <p14:tracePt t="45675" x="2752725" y="2141538"/>
          <p14:tracePt t="45683" x="2811463" y="2133600"/>
          <p14:tracePt t="45690" x="2854325" y="2108200"/>
          <p14:tracePt t="45697" x="2905125" y="2098675"/>
          <p14:tracePt t="45704" x="2922588" y="2090738"/>
          <p14:tracePt t="45711" x="2955925" y="2082800"/>
          <p14:tracePt t="45718" x="2965450" y="2082800"/>
          <p14:tracePt t="45726" x="2982913" y="2082800"/>
          <p14:tracePt t="45748" x="2990850" y="2082800"/>
          <p14:tracePt t="45755" x="2998788" y="2082800"/>
          <p14:tracePt t="45785" x="3008313" y="2082800"/>
          <p14:tracePt t="45934" x="3008313" y="2090738"/>
          <p14:tracePt t="46044" x="3008313" y="2108200"/>
          <p14:tracePt t="46074" x="2998788" y="2108200"/>
          <p14:tracePt t="46097" x="2990850" y="2108200"/>
          <p14:tracePt t="46126" x="2982913" y="2116138"/>
          <p14:tracePt t="46133" x="2973388" y="2116138"/>
          <p14:tracePt t="46140" x="2965450" y="2116138"/>
          <p14:tracePt t="46148" x="2940050" y="2116138"/>
          <p14:tracePt t="46156" x="2914650" y="2116138"/>
          <p14:tracePt t="46162" x="2897188" y="2124075"/>
          <p14:tracePt t="46170" x="2828925" y="2133600"/>
          <p14:tracePt t="46176" x="2803525" y="2141538"/>
          <p14:tracePt t="46183" x="2735263" y="2149475"/>
          <p14:tracePt t="46190" x="2719388" y="2159000"/>
          <p14:tracePt t="46198" x="2684463" y="2166938"/>
          <p14:tracePt t="46205" x="2659063" y="2166938"/>
          <p14:tracePt t="46214" x="2633663" y="2166938"/>
          <p14:tracePt t="46220" x="2616200" y="2184400"/>
          <p14:tracePt t="46227" x="2600325" y="2192338"/>
          <p14:tracePt t="46235" x="2574925" y="2200275"/>
          <p14:tracePt t="46242" x="2506663" y="2209800"/>
          <p14:tracePt t="46249" x="2446338" y="2235200"/>
          <p14:tracePt t="46257" x="2387600" y="2243138"/>
          <p14:tracePt t="46264" x="2327275" y="2260600"/>
          <p14:tracePt t="46272" x="2276475" y="2268538"/>
          <p14:tracePt t="46281" x="2251075" y="2278063"/>
          <p14:tracePt t="46287" x="2225675" y="2286000"/>
          <p14:tracePt t="46293" x="2208213" y="2293938"/>
          <p14:tracePt t="46301" x="2174875" y="2303463"/>
          <p14:tracePt t="46308" x="2157413" y="2319338"/>
          <p14:tracePt t="46316" x="2132013" y="2344738"/>
          <p14:tracePt t="46323" x="2098675" y="2362200"/>
          <p14:tracePt t="46330" x="2073275" y="2371725"/>
          <p14:tracePt t="46337" x="2055813" y="2379663"/>
          <p14:tracePt t="46345" x="2038350" y="2397125"/>
          <p14:tracePt t="46352" x="2012950" y="2413000"/>
          <p14:tracePt t="46360" x="2012950" y="2430463"/>
          <p14:tracePt t="46367" x="2005013" y="2430463"/>
          <p14:tracePt t="46374" x="1997075" y="2438400"/>
          <p14:tracePt t="46381" x="1987550" y="2447925"/>
          <p14:tracePt t="46389" x="1987550" y="2455863"/>
          <p14:tracePt t="46567" x="1987550" y="2463800"/>
          <p14:tracePt t="46575" x="1997075" y="2473325"/>
          <p14:tracePt t="46582" x="2005013" y="2489200"/>
          <p14:tracePt t="46590" x="2005013" y="2498725"/>
          <p14:tracePt t="46598" x="2022475" y="2506663"/>
          <p14:tracePt t="46612" x="2030413" y="2506663"/>
          <p14:tracePt t="46619" x="2030413" y="2516188"/>
          <p14:tracePt t="46625" x="2030413" y="2524125"/>
          <p14:tracePt t="46633" x="2038350" y="2524125"/>
          <p14:tracePt t="46662" x="2047875" y="2524125"/>
          <p14:tracePt t="46684" x="2055813" y="2524125"/>
          <p14:tracePt t="46692" x="2065338" y="2524125"/>
          <p14:tracePt t="46699" x="2073275" y="2524125"/>
          <p14:tracePt t="46706" x="2081213" y="2524125"/>
          <p14:tracePt t="46714" x="2090738" y="2532063"/>
          <p14:tracePt t="46721" x="2098675" y="2532063"/>
          <p14:tracePt t="46728" x="2098675" y="2541588"/>
          <p14:tracePt t="46736" x="2106613" y="2541588"/>
          <p14:tracePt t="46743" x="2116138" y="2549525"/>
          <p14:tracePt t="46758" x="2124075" y="2549525"/>
          <p14:tracePt t="46765" x="2132013" y="2557463"/>
          <p14:tracePt t="46773" x="2141538" y="2557463"/>
          <p14:tracePt t="46780" x="2157413" y="2557463"/>
          <p14:tracePt t="46787" x="2166938" y="2557463"/>
          <p14:tracePt t="46794" x="2174875" y="2557463"/>
          <p14:tracePt t="46802" x="2192338" y="2557463"/>
          <p14:tracePt t="46809" x="2225675" y="2557463"/>
          <p14:tracePt t="46817" x="2235200" y="2557463"/>
          <p14:tracePt t="46824" x="2260600" y="2557463"/>
          <p14:tracePt t="46831" x="2268538" y="2557463"/>
          <p14:tracePt t="46839" x="2301875" y="2557463"/>
          <p14:tracePt t="46847" x="2319338" y="2557463"/>
          <p14:tracePt t="46854" x="2327275" y="2557463"/>
          <p14:tracePt t="46861" x="2344738" y="2557463"/>
          <p14:tracePt t="46868" x="2362200" y="2557463"/>
          <p14:tracePt t="46876" x="2370138" y="2557463"/>
          <p14:tracePt t="46883" x="2387600" y="2557463"/>
          <p14:tracePt t="46890" x="2395538" y="2557463"/>
          <p14:tracePt t="46898" x="2420938" y="2557463"/>
          <p14:tracePt t="46905" x="2430463" y="2557463"/>
          <p14:tracePt t="46914" x="2438400" y="2557463"/>
          <p14:tracePt t="46920" x="2446338" y="2557463"/>
          <p14:tracePt t="46928" x="2455863" y="2557463"/>
          <p14:tracePt t="46935" x="2463800" y="2557463"/>
          <p14:tracePt t="46942" x="2489200" y="2557463"/>
          <p14:tracePt t="46950" x="2514600" y="2557463"/>
          <p14:tracePt t="46957" x="2532063" y="2557463"/>
          <p14:tracePt t="46964" x="2582863" y="2541588"/>
          <p14:tracePt t="46971" x="2600325" y="2541588"/>
          <p14:tracePt t="46981" x="2633663" y="2541588"/>
          <p14:tracePt t="46986" x="2668588" y="2541588"/>
          <p14:tracePt t="46999" x="2684463" y="2541588"/>
          <p14:tracePt t="47001" x="2701925" y="2541588"/>
          <p14:tracePt t="47008" x="2727325" y="2541588"/>
          <p14:tracePt t="47016" x="2735263" y="2541588"/>
          <p14:tracePt t="47045" x="2744788" y="2541588"/>
          <p14:tracePt t="47090" x="2744788" y="2549525"/>
          <p14:tracePt t="47156" x="2744788" y="2557463"/>
          <p14:tracePt t="47164" x="2735263" y="2557463"/>
          <p14:tracePt t="47172" x="2719388" y="2557463"/>
          <p14:tracePt t="47186" x="2709863" y="2566988"/>
          <p14:tracePt t="47194" x="2693988" y="2566988"/>
          <p14:tracePt t="47201" x="2676525" y="2574925"/>
          <p14:tracePt t="47208" x="2540000" y="2582863"/>
          <p14:tracePt t="47216" x="2514600" y="2592388"/>
          <p14:tracePt t="47223" x="2497138" y="2600325"/>
          <p14:tracePt t="47231" x="2481263" y="2600325"/>
          <p14:tracePt t="47238" x="2455863" y="2600325"/>
          <p14:tracePt t="47245" x="2438400" y="2600325"/>
          <p14:tracePt t="47253" x="2430463" y="2600325"/>
          <p14:tracePt t="47259" x="2413000" y="2600325"/>
          <p14:tracePt t="47267" x="2379663" y="2600325"/>
          <p14:tracePt t="47274" x="2370138" y="2600325"/>
          <p14:tracePt t="47281" x="2352675" y="2600325"/>
          <p14:tracePt t="47296" x="2344738" y="2600325"/>
          <p14:tracePt t="47304" x="2336800" y="2600325"/>
          <p14:tracePt t="47311" x="2327275" y="2600325"/>
          <p14:tracePt t="47377" x="2336800" y="2600325"/>
          <p14:tracePt t="47386" x="2344738" y="2600325"/>
          <p14:tracePt t="47400" x="2352675" y="2600325"/>
          <p14:tracePt t="47407" x="2370138" y="2600325"/>
          <p14:tracePt t="47422" x="2379663" y="2600325"/>
          <p14:tracePt t="47430" x="2387600" y="2600325"/>
          <p14:tracePt t="47437" x="2405063" y="2600325"/>
          <p14:tracePt t="47444" x="2430463" y="2600325"/>
          <p14:tracePt t="47452" x="2438400" y="2600325"/>
          <p14:tracePt t="47459" x="2481263" y="2600325"/>
          <p14:tracePt t="47466" x="2506663" y="2600325"/>
          <p14:tracePt t="47473" x="2557463" y="2600325"/>
          <p14:tracePt t="47483" x="2590800" y="2592388"/>
          <p14:tracePt t="47488" x="2616200" y="2592388"/>
          <p14:tracePt t="47494" x="2651125" y="2582863"/>
          <p14:tracePt t="47502" x="2668588" y="2582863"/>
          <p14:tracePt t="47509" x="2709863" y="2582863"/>
          <p14:tracePt t="47517" x="2727325" y="2582863"/>
          <p14:tracePt t="47524" x="2752725" y="2582863"/>
          <p14:tracePt t="47532" x="2760663" y="2582863"/>
          <p14:tracePt t="47539" x="2786063" y="2582863"/>
          <p14:tracePt t="47547" x="2803525" y="2582863"/>
          <p14:tracePt t="47561" x="2811463" y="2582863"/>
          <p14:tracePt t="47568" x="2820988" y="2582863"/>
          <p14:tracePt t="47576" x="2828925" y="2582863"/>
          <p14:tracePt t="47583" x="2838450" y="2582863"/>
          <p14:tracePt t="47591" x="2846388" y="2582863"/>
          <p14:tracePt t="47598" x="2863850" y="2582863"/>
          <p14:tracePt t="47620" x="2871788" y="2582863"/>
          <p14:tracePt t="48168" x="2905125" y="2574925"/>
          <p14:tracePt t="48175" x="2930525" y="2574925"/>
          <p14:tracePt t="48183" x="2973388" y="2566988"/>
          <p14:tracePt t="48190" x="3008313" y="2566988"/>
          <p14:tracePt t="48199" x="3016250" y="2566988"/>
          <p14:tracePt t="48204" x="3041650" y="2566988"/>
          <p14:tracePt t="48212" x="3049588" y="2566988"/>
          <p14:tracePt t="48234" x="3059113" y="2566988"/>
          <p14:tracePt t="48241" x="3074988" y="2566988"/>
          <p14:tracePt t="48256" x="3084513" y="2566988"/>
          <p14:tracePt t="48265" x="3100388" y="2566988"/>
          <p14:tracePt t="48270" x="3117850" y="2566988"/>
          <p14:tracePt t="48278" x="3143250" y="2566988"/>
          <p14:tracePt t="48285" x="3168650" y="2566988"/>
          <p14:tracePt t="48293" x="3194050" y="2566988"/>
          <p14:tracePt t="48300" x="3219450" y="2549525"/>
          <p14:tracePt t="48308" x="3244850" y="2549525"/>
          <p14:tracePt t="48315" x="3279775" y="2549525"/>
          <p14:tracePt t="48322" x="3297238" y="2549525"/>
          <p14:tracePt t="48331" x="3330575" y="2549525"/>
          <p14:tracePt t="48338" x="3355975" y="2549525"/>
          <p14:tracePt t="48344" x="3363913" y="2549525"/>
          <p14:tracePt t="48352" x="3373438" y="2549525"/>
          <p14:tracePt t="48359" x="3381375" y="2549525"/>
          <p14:tracePt t="48395" x="3389313" y="2549525"/>
          <p14:tracePt t="48771" x="3414713" y="2549525"/>
          <p14:tracePt t="48778" x="3441700" y="2549525"/>
          <p14:tracePt t="48785" x="3457575" y="2549525"/>
          <p14:tracePt t="48793" x="3492500" y="2532063"/>
          <p14:tracePt t="48800" x="3517900" y="2532063"/>
          <p14:tracePt t="48809" x="3559175" y="2532063"/>
          <p14:tracePt t="48816" x="3611563" y="2532063"/>
          <p14:tracePt t="48822" x="3678238" y="2532063"/>
          <p14:tracePt t="48829" x="3721100" y="2532063"/>
          <p14:tracePt t="48836" x="3797300" y="2532063"/>
          <p14:tracePt t="48844" x="3832225" y="2541588"/>
          <p14:tracePt t="48852" x="3857625" y="2541588"/>
          <p14:tracePt t="48859" x="3873500" y="2549525"/>
          <p14:tracePt t="48866" x="3890963" y="2549525"/>
          <p14:tracePt t="48873" x="3916363" y="2549525"/>
          <p14:tracePt t="48882" x="3933825" y="2549525"/>
          <p14:tracePt t="48888" x="3951288" y="2549525"/>
          <p14:tracePt t="48896" x="3967163" y="2549525"/>
          <p14:tracePt t="48903" x="4002088" y="2549525"/>
          <p14:tracePt t="48910" x="4027488" y="2549525"/>
          <p14:tracePt t="48917" x="4052888" y="2549525"/>
          <p14:tracePt t="48924" x="4086225" y="2549525"/>
          <p14:tracePt t="48932" x="4111625" y="2549525"/>
          <p14:tracePt t="48939" x="4154488" y="2549525"/>
          <p14:tracePt t="48948" x="4197350" y="2549525"/>
          <p14:tracePt t="48954" x="4222750" y="2549525"/>
          <p14:tracePt t="48962" x="4248150" y="2549525"/>
          <p14:tracePt t="48968" x="4273550" y="2549525"/>
          <p14:tracePt t="48976" x="4298950" y="2549525"/>
          <p14:tracePt t="48983" x="4341813" y="2549525"/>
          <p14:tracePt t="48991" x="4384675" y="2549525"/>
          <p14:tracePt t="48998" x="4486275" y="2549525"/>
          <p14:tracePt t="49006" x="4545013" y="2549525"/>
          <p14:tracePt t="49014" x="4638675" y="2549525"/>
          <p14:tracePt t="49020" x="4681538" y="2549525"/>
          <p14:tracePt t="49027" x="4732338" y="2532063"/>
          <p14:tracePt t="49035" x="4775200" y="2532063"/>
          <p14:tracePt t="49042" x="4833938" y="2506663"/>
          <p14:tracePt t="49050" x="4962525" y="2498725"/>
          <p14:tracePt t="49057" x="5089525" y="2498725"/>
          <p14:tracePt t="49064" x="5191125" y="2498725"/>
          <p14:tracePt t="49071" x="5249863" y="2498725"/>
          <p14:tracePt t="49079" x="5292725" y="2498725"/>
          <p14:tracePt t="49086" x="5318125" y="2498725"/>
          <p14:tracePt t="49093" x="5360988" y="2498725"/>
          <p14:tracePt t="49101" x="5386388" y="2498725"/>
          <p14:tracePt t="49108" x="5446713" y="2498725"/>
          <p14:tracePt t="49115" x="5487988" y="2498725"/>
          <p14:tracePt t="49123" x="5538788" y="2506663"/>
          <p14:tracePt t="49131" x="5565775" y="2506663"/>
          <p14:tracePt t="49138" x="5581650" y="2506663"/>
          <p14:tracePt t="49145" x="5607050" y="2516188"/>
          <p14:tracePt t="49255" x="5599113" y="2516188"/>
          <p14:tracePt t="49263" x="5591175" y="2516188"/>
          <p14:tracePt t="49272" x="5581650" y="2516188"/>
          <p14:tracePt t="49277" x="5556250" y="2532063"/>
          <p14:tracePt t="49285" x="5538788" y="2532063"/>
          <p14:tracePt t="49292" x="5513388" y="2532063"/>
          <p14:tracePt t="49299" x="5487988" y="2532063"/>
          <p14:tracePt t="49307" x="5462588" y="2532063"/>
          <p14:tracePt t="49315" x="5437188" y="2532063"/>
          <p14:tracePt t="49321" x="5411788" y="2532063"/>
          <p14:tracePt t="49329" x="5386388" y="2524125"/>
          <p14:tracePt t="49336" x="5284788" y="2524125"/>
          <p14:tracePt t="49343" x="5199063" y="2524125"/>
          <p14:tracePt t="49351" x="5064125" y="2524125"/>
          <p14:tracePt t="49358" x="4910138" y="2524125"/>
          <p14:tracePt t="49365" x="4843463" y="2549525"/>
          <p14:tracePt t="49373" x="4775200" y="2557463"/>
          <p14:tracePt t="49383" x="4732338" y="2557463"/>
          <p14:tracePt t="49386" x="4613275" y="2566988"/>
          <p14:tracePt t="49394" x="4529138" y="2582863"/>
          <p14:tracePt t="49401" x="4460875" y="2582863"/>
          <p14:tracePt t="49408" x="4435475" y="2582863"/>
          <p14:tracePt t="49416" x="4410075" y="2582863"/>
          <p14:tracePt t="49423" x="4375150" y="2582863"/>
          <p14:tracePt t="49430" x="4367213" y="2582863"/>
          <p14:tracePt t="49437" x="4349750" y="2582863"/>
          <p14:tracePt t="49452" x="4324350" y="2582863"/>
          <p14:tracePt t="49459" x="4316413" y="2582863"/>
          <p14:tracePt t="49474" x="4306888" y="2582863"/>
          <p14:tracePt t="49482" x="4298950" y="2582863"/>
          <p14:tracePt t="49681" x="4306888" y="2582863"/>
          <p14:tracePt t="49718" x="4316413" y="2582863"/>
          <p14:tracePt t="49740" x="4332288" y="2582863"/>
          <p14:tracePt t="49762" x="4341813" y="2582863"/>
          <p14:tracePt t="49776" x="4349750" y="2582863"/>
          <p14:tracePt t="49784" x="4359275" y="2582863"/>
          <p14:tracePt t="49798" x="4384675" y="2592388"/>
          <p14:tracePt t="49806" x="4400550" y="2592388"/>
          <p14:tracePt t="49813" x="4425950" y="2592388"/>
          <p14:tracePt t="49820" x="4476750" y="2592388"/>
          <p14:tracePt t="49827" x="4638675" y="2592388"/>
          <p14:tracePt t="49835" x="4656138" y="2592388"/>
          <p14:tracePt t="49842" x="4714875" y="2592388"/>
          <p14:tracePt t="49849" x="4775200" y="2600325"/>
          <p14:tracePt t="49856" x="4962525" y="2600325"/>
          <p14:tracePt t="49865" x="5122863" y="2600325"/>
          <p14:tracePt t="49872" x="5216525" y="2600325"/>
          <p14:tracePt t="49879" x="5267325" y="2608263"/>
          <p14:tracePt t="49886" x="5335588" y="2625725"/>
          <p14:tracePt t="49893" x="5411788" y="2643188"/>
          <p14:tracePt t="49900" x="5565775" y="2643188"/>
          <p14:tracePt t="49907" x="5641975" y="2643188"/>
          <p14:tracePt t="49914" x="5794375" y="2643188"/>
          <p14:tracePt t="49921" x="5802313" y="2643188"/>
          <p14:tracePt t="49929" x="5853113" y="2651125"/>
          <p14:tracePt t="49936" x="5870575" y="2651125"/>
          <p14:tracePt t="49943" x="5913438" y="2651125"/>
          <p14:tracePt t="49951" x="5972175" y="2651125"/>
          <p14:tracePt t="49958" x="6040438" y="2651125"/>
          <p14:tracePt t="49966" x="6142038" y="2651125"/>
          <p14:tracePt t="49973" x="6176963" y="2651125"/>
          <p14:tracePt t="49980" x="6227763" y="2651125"/>
          <p14:tracePt t="49998" x="6321425" y="2668588"/>
          <p14:tracePt t="50002" x="6346825" y="2668588"/>
          <p14:tracePt t="50010" x="6405563" y="2668588"/>
          <p14:tracePt t="50017" x="6534150" y="2668588"/>
          <p14:tracePt t="50024" x="6575425" y="2668588"/>
          <p14:tracePt t="50032" x="6643688" y="2660650"/>
          <p14:tracePt t="50040" x="6694488" y="2660650"/>
          <p14:tracePt t="50047" x="6711950" y="2660650"/>
          <p14:tracePt t="50054" x="6729413" y="2660650"/>
          <p14:tracePt t="50061" x="6737350" y="2660650"/>
          <p14:tracePt t="50097" x="6745288" y="2660650"/>
          <p14:tracePt t="50150" x="6745288" y="2651125"/>
          <p14:tracePt t="50179" x="6737350" y="2651125"/>
          <p14:tracePt t="50188" x="6711950" y="2643188"/>
          <p14:tracePt t="50193" x="6661150" y="2625725"/>
          <p14:tracePt t="50200" x="6542088" y="2617788"/>
          <p14:tracePt t="50208" x="6389688" y="2600325"/>
          <p14:tracePt t="50215" x="6303963" y="2600325"/>
          <p14:tracePt t="50222" x="6227763" y="2582863"/>
          <p14:tracePt t="50230" x="6159500" y="2566988"/>
          <p14:tracePt t="50237" x="6075363" y="2557463"/>
          <p14:tracePt t="50244" x="5989638" y="2557463"/>
          <p14:tracePt t="50251" x="5895975" y="2549525"/>
          <p14:tracePt t="50258" x="5853113" y="2549525"/>
          <p14:tracePt t="50266" x="5794375" y="2549525"/>
          <p14:tracePt t="50274" x="5751513" y="2549525"/>
          <p14:tracePt t="50281" x="5667375" y="2541588"/>
          <p14:tracePt t="50288" x="5522913" y="2516188"/>
          <p14:tracePt t="50297" x="5454650" y="2506663"/>
          <p14:tracePt t="50303" x="5378450" y="2489200"/>
          <p14:tracePt t="50311" x="5360988" y="2489200"/>
          <p14:tracePt t="50325" x="5353050" y="2489200"/>
          <p14:tracePt t="50334" x="5343525" y="2489200"/>
          <p14:tracePt t="50414" x="5360988" y="2498725"/>
          <p14:tracePt t="50421" x="5378450" y="2498725"/>
          <p14:tracePt t="50428" x="5411788" y="2516188"/>
          <p14:tracePt t="50436" x="5454650" y="2516188"/>
          <p14:tracePt t="50442" x="5505450" y="2516188"/>
          <p14:tracePt t="50451" x="5548313" y="2524125"/>
          <p14:tracePt t="50457" x="5616575" y="2524125"/>
          <p14:tracePt t="50465" x="5675313" y="2532063"/>
          <p14:tracePt t="50472" x="5726113" y="2532063"/>
          <p14:tracePt t="50482" x="5819775" y="2541588"/>
          <p14:tracePt t="50488" x="5946775" y="2557463"/>
          <p14:tracePt t="50495" x="6108700" y="2566988"/>
          <p14:tracePt t="50501" x="6142038" y="2574925"/>
          <p14:tracePt t="50508" x="6184900" y="2582863"/>
          <p14:tracePt t="50515" x="6245225" y="2582863"/>
          <p14:tracePt t="50522" x="6311900" y="2592388"/>
          <p14:tracePt t="50530" x="6440488" y="2592388"/>
          <p14:tracePt t="50537" x="6542088" y="2592388"/>
          <p14:tracePt t="50544" x="6600825" y="2592388"/>
          <p14:tracePt t="50551" x="6653213" y="2592388"/>
          <p14:tracePt t="50559" x="6694488" y="2617788"/>
          <p14:tracePt t="50567" x="6719888" y="2617788"/>
          <p14:tracePt t="50574" x="6745288" y="2617788"/>
          <p14:tracePt t="50581" x="6780213" y="2617788"/>
          <p14:tracePt t="50588" x="6831013" y="2617788"/>
          <p14:tracePt t="50596" x="6864350" y="2617788"/>
          <p14:tracePt t="50603" x="6915150" y="2617788"/>
          <p14:tracePt t="50610" x="6942138" y="2617788"/>
          <p14:tracePt t="50617" x="6967538" y="2617788"/>
          <p14:tracePt t="50625" x="6983413" y="2617788"/>
          <p14:tracePt t="50639" x="6992938" y="2617788"/>
          <p14:tracePt t="50744" x="6975475" y="2617788"/>
          <p14:tracePt t="50750" x="6950075" y="2625725"/>
          <p14:tracePt t="50757" x="6873875" y="2625725"/>
          <p14:tracePt t="50765" x="6813550" y="2625725"/>
          <p14:tracePt t="50772" x="6788150" y="2625725"/>
          <p14:tracePt t="50782" x="6762750" y="2625725"/>
          <p14:tracePt t="50786" x="6686550" y="2625725"/>
          <p14:tracePt t="50794" x="6499225" y="2592388"/>
          <p14:tracePt t="50801" x="6346825" y="2592388"/>
          <p14:tracePt t="50808" x="6235700" y="2592388"/>
          <p14:tracePt t="50816" x="6159500" y="2592388"/>
          <p14:tracePt t="50823" x="6075363" y="2592388"/>
          <p14:tracePt t="50832" x="5819775" y="2574925"/>
          <p14:tracePt t="50838" x="5657850" y="2574925"/>
          <p14:tracePt t="50845" x="5591175" y="2600325"/>
          <p14:tracePt t="50852" x="5565775" y="2600325"/>
          <p14:tracePt t="50859" x="5513388" y="2600325"/>
          <p14:tracePt t="50868" x="5487988" y="2600325"/>
          <p14:tracePt t="50875" x="5462588" y="2600325"/>
          <p14:tracePt t="50882" x="5437188" y="2600325"/>
          <p14:tracePt t="50888" x="5411788" y="2600325"/>
          <p14:tracePt t="50895" x="5403850" y="2600325"/>
          <p14:tracePt t="50903" x="5394325" y="2600325"/>
          <p14:tracePt t="50918" x="5386388" y="2600325"/>
          <p14:tracePt t="50984" x="5394325" y="2600325"/>
          <p14:tracePt t="50991" x="5411788" y="2600325"/>
          <p14:tracePt t="50998" x="5421313" y="2600325"/>
          <p14:tracePt t="51005" x="5446713" y="2608263"/>
          <p14:tracePt t="51015" x="5462588" y="2608263"/>
          <p14:tracePt t="51020" x="5472113" y="2608263"/>
          <p14:tracePt t="51028" x="5497513" y="2608263"/>
          <p14:tracePt t="51035" x="5522913" y="2608263"/>
          <p14:tracePt t="51042" x="5530850" y="2608263"/>
          <p14:tracePt t="51050" x="5624513" y="2608263"/>
          <p14:tracePt t="51057" x="5794375" y="2600325"/>
          <p14:tracePt t="51064" x="6015038" y="2574925"/>
          <p14:tracePt t="51072" x="6065838" y="2582863"/>
          <p14:tracePt t="51079" x="6159500" y="2582863"/>
          <p14:tracePt t="51086" x="6311900" y="2592388"/>
          <p14:tracePt t="51093" x="6415088" y="2592388"/>
          <p14:tracePt t="51101" x="6542088" y="2592388"/>
          <p14:tracePt t="51108" x="6584950" y="2592388"/>
          <p14:tracePt t="51115" x="6618288" y="2600325"/>
          <p14:tracePt t="51123" x="6678613" y="2600325"/>
          <p14:tracePt t="51130" x="6745288" y="2600325"/>
          <p14:tracePt t="51137" x="6831013" y="2600325"/>
          <p14:tracePt t="51144" x="6907213" y="2600325"/>
          <p14:tracePt t="51151" x="7000875" y="2600325"/>
          <p14:tracePt t="51159" x="7034213" y="2600325"/>
          <p14:tracePt t="51166" x="7077075" y="2600325"/>
          <p14:tracePt t="51173" x="7102475" y="2608263"/>
          <p14:tracePt t="51181" x="7112000" y="2608263"/>
          <p14:tracePt t="51188" x="7145338" y="2617788"/>
          <p14:tracePt t="51197" x="7170738" y="2617788"/>
          <p14:tracePt t="51203" x="7196138" y="2617788"/>
          <p14:tracePt t="51210" x="7239000" y="2617788"/>
          <p14:tracePt t="51217" x="7256463" y="2617788"/>
          <p14:tracePt t="51225" x="7289800" y="2617788"/>
          <p14:tracePt t="51232" x="7323138" y="2617788"/>
          <p14:tracePt t="51247" x="7332663" y="2617788"/>
          <p14:tracePt t="51269" x="7340600" y="2617788"/>
          <p14:tracePt t="51305" x="7348538" y="2617788"/>
          <p14:tracePt t="51767" x="7340600" y="2617788"/>
          <p14:tracePt t="52030" x="7340600" y="2625725"/>
          <p14:tracePt t="52118" x="7332663" y="2625725"/>
          <p14:tracePt t="52141" x="7323138" y="2625725"/>
          <p14:tracePt t="52148" x="7323138" y="2711450"/>
          <p14:tracePt t="55382" x="7297738" y="2711450"/>
          <p14:tracePt t="55389" x="7281863" y="2711450"/>
          <p14:tracePt t="55398" x="7221538" y="2711450"/>
          <p14:tracePt t="55404" x="7204075" y="2719388"/>
          <p14:tracePt t="55411" x="7178675" y="2727325"/>
          <p14:tracePt t="55418" x="7112000" y="2736850"/>
          <p14:tracePt t="55425" x="7000875" y="2744788"/>
          <p14:tracePt t="55433" x="6805613" y="2762250"/>
          <p14:tracePt t="55440" x="6704013" y="2762250"/>
          <p14:tracePt t="55447" x="6626225" y="2762250"/>
          <p14:tracePt t="55454" x="6516688" y="2770188"/>
          <p14:tracePt t="55461" x="6303963" y="2770188"/>
          <p14:tracePt t="55468" x="6151563" y="2770188"/>
          <p14:tracePt t="55476" x="6100763" y="2762250"/>
          <p14:tracePt t="55484" x="6040438" y="2744788"/>
          <p14:tracePt t="55491" x="5905500" y="2744788"/>
          <p14:tracePt t="55498" x="5700713" y="2719388"/>
          <p14:tracePt t="55506" x="5556250" y="2719388"/>
          <p14:tracePt t="55514" x="5513388" y="2711450"/>
          <p14:tracePt t="55521" x="5429250" y="2693988"/>
          <p14:tracePt t="55528" x="5208588" y="2676525"/>
          <p14:tracePt t="55535" x="5029200" y="2676525"/>
          <p14:tracePt t="55543" x="4919663" y="2676525"/>
          <p14:tracePt t="55550" x="4859338" y="2668588"/>
          <p14:tracePt t="55558" x="4699000" y="2643188"/>
          <p14:tracePt t="55565" x="4587875" y="2643188"/>
          <p14:tracePt t="55572" x="4435475" y="2643188"/>
          <p14:tracePt t="55580" x="4375150" y="2643188"/>
          <p14:tracePt t="55587" x="4298950" y="2617788"/>
          <p14:tracePt t="55595" x="4240213" y="2592388"/>
          <p14:tracePt t="55602" x="4078288" y="2574925"/>
          <p14:tracePt t="55609" x="4010025" y="2566988"/>
          <p14:tracePt t="55617" x="3832225" y="2541588"/>
          <p14:tracePt t="55624" x="3806825" y="2541588"/>
          <p14:tracePt t="55631" x="3738563" y="2524125"/>
          <p14:tracePt t="55639" x="3695700" y="2516188"/>
          <p14:tracePt t="55647" x="3551238" y="2516188"/>
          <p14:tracePt t="55653" x="3467100" y="2516188"/>
          <p14:tracePt t="55661" x="3313113" y="2516188"/>
          <p14:tracePt t="55668" x="3254375" y="2516188"/>
          <p14:tracePt t="55675" x="3211513" y="2516188"/>
          <p14:tracePt t="55683" x="3135313" y="2516188"/>
          <p14:tracePt t="55691" x="3049588" y="2541588"/>
          <p14:tracePt t="55698" x="2965450" y="2549525"/>
          <p14:tracePt t="55705" x="2905125" y="2557463"/>
          <p14:tracePt t="55714" x="2846388" y="2566988"/>
          <p14:tracePt t="55719" x="2820988" y="2574925"/>
          <p14:tracePt t="55727" x="2786063" y="2574925"/>
          <p14:tracePt t="55734" x="2770188" y="2574925"/>
          <p14:tracePt t="55742" x="2760663" y="2574925"/>
          <p14:tracePt t="55749" x="2752725" y="2582863"/>
          <p14:tracePt t="55779" x="2752725" y="2592388"/>
          <p14:tracePt t="55786" x="2752725" y="2600325"/>
          <p14:tracePt t="55794" x="2752725" y="2608263"/>
          <p14:tracePt t="55801" x="2752725" y="2625725"/>
          <p14:tracePt t="55808" x="2752725" y="2668588"/>
          <p14:tracePt t="55816" x="2735263" y="2719388"/>
          <p14:tracePt t="55824" x="2735263" y="2770188"/>
          <p14:tracePt t="55830" x="2735263" y="2795588"/>
          <p14:tracePt t="55838" x="2735263" y="2846388"/>
          <p14:tracePt t="55845" x="2735263" y="2871788"/>
          <p14:tracePt t="55852" x="2735263" y="2889250"/>
          <p14:tracePt t="55867" x="2744788" y="2914650"/>
          <p14:tracePt t="55875" x="2760663" y="2932113"/>
          <p14:tracePt t="55882" x="2770188" y="2940050"/>
          <p14:tracePt t="55889" x="2778125" y="2949575"/>
          <p14:tracePt t="55897" x="2795588" y="2957513"/>
          <p14:tracePt t="55904" x="2803525" y="2957513"/>
          <p14:tracePt t="55911" x="2811463" y="2965450"/>
          <p14:tracePt t="55918" x="2820988" y="2965450"/>
          <p14:tracePt t="55955" x="2828925" y="2965450"/>
          <p14:tracePt t="56060" x="2828925" y="2974975"/>
          <p14:tracePt t="56089" x="2828925" y="2982913"/>
          <p14:tracePt t="56096" x="2820988" y="2982913"/>
          <p14:tracePt t="58020" x="2820988" y="2990850"/>
          <p14:tracePt t="58071" x="2828925" y="2990850"/>
          <p14:tracePt t="58100" x="2838450" y="2990850"/>
          <p14:tracePt t="58115" x="2846388" y="2990850"/>
          <p14:tracePt t="58130" x="2854325" y="2990850"/>
          <p14:tracePt t="58138" x="2863850" y="2990850"/>
          <p14:tracePt t="58151" x="2879725" y="2990850"/>
          <p14:tracePt t="58166" x="2905125" y="2990850"/>
          <p14:tracePt t="58173" x="2940050" y="2990850"/>
          <p14:tracePt t="58182" x="3008313" y="2990850"/>
          <p14:tracePt t="58188" x="3033713" y="2990850"/>
          <p14:tracePt t="58196" x="3049588" y="2990850"/>
          <p14:tracePt t="58203" x="3100388" y="2990850"/>
          <p14:tracePt t="58210" x="3152775" y="2990850"/>
          <p14:tracePt t="58217" x="3254375" y="2990850"/>
          <p14:tracePt t="58225" x="3355975" y="2990850"/>
          <p14:tracePt t="58232" x="3482975" y="2990850"/>
          <p14:tracePt t="58239" x="3533775" y="2990850"/>
          <p14:tracePt t="58249" x="3568700" y="2990850"/>
          <p14:tracePt t="58254" x="3611563" y="2990850"/>
          <p14:tracePt t="58261" x="3644900" y="2990850"/>
          <p14:tracePt t="58268" x="3695700" y="3000375"/>
          <p14:tracePt t="58276" x="3729038" y="3000375"/>
          <p14:tracePt t="58283" x="3781425" y="3008313"/>
          <p14:tracePt t="58291" x="3832225" y="3008313"/>
          <p14:tracePt t="58299" x="3883025" y="3008313"/>
          <p14:tracePt t="58306" x="3916363" y="3016250"/>
          <p14:tracePt t="58313" x="3976688" y="3016250"/>
          <p14:tracePt t="58320" x="4002088" y="3016250"/>
          <p14:tracePt t="58328" x="4017963" y="3025775"/>
          <p14:tracePt t="58337" x="4070350" y="3041650"/>
          <p14:tracePt t="58342" x="4111625" y="3041650"/>
          <p14:tracePt t="58349" x="4154488" y="3051175"/>
          <p14:tracePt t="58356" x="4205288" y="3051175"/>
          <p14:tracePt t="58364" x="4248150" y="3059113"/>
          <p14:tracePt t="58370" x="4291013" y="3059113"/>
          <p14:tracePt t="58377" x="4349750" y="3059113"/>
          <p14:tracePt t="58385" x="4384675" y="3067050"/>
          <p14:tracePt t="58392" x="4425950" y="3076575"/>
          <p14:tracePt t="58400" x="4451350" y="3076575"/>
          <p14:tracePt t="58407" x="4476750" y="3084513"/>
          <p14:tracePt t="58414" x="4503738" y="3094038"/>
          <p14:tracePt t="58422" x="4519613" y="3101975"/>
          <p14:tracePt t="58429" x="4545013" y="3109913"/>
          <p14:tracePt t="58436" x="4570413" y="3109913"/>
          <p14:tracePt t="58451" x="4570413" y="3119438"/>
          <p14:tracePt t="58526" x="4562475" y="3119438"/>
          <p14:tracePt t="58534" x="4554538" y="3119438"/>
          <p14:tracePt t="58547" x="4537075" y="3119438"/>
          <p14:tracePt t="58555" x="4519613" y="3101975"/>
          <p14:tracePt t="58563" x="4503738" y="3084513"/>
          <p14:tracePt t="58570" x="4468813" y="3059113"/>
          <p14:tracePt t="58577" x="4418013" y="3033713"/>
          <p14:tracePt t="58584" x="4332288" y="3000375"/>
          <p14:tracePt t="58593" x="4187825" y="2982913"/>
          <p14:tracePt t="58598" x="4121150" y="2982913"/>
          <p14:tracePt t="58605" x="4035425" y="2974975"/>
          <p14:tracePt t="58614" x="3984625" y="2965450"/>
          <p14:tracePt t="58620" x="3951288" y="2957513"/>
          <p14:tracePt t="58628" x="3933825" y="2957513"/>
          <p14:tracePt t="58635" x="3925888" y="2957513"/>
          <p14:tracePt t="58643" x="3916363" y="2957513"/>
          <p14:tracePt t="58657" x="3908425" y="2957513"/>
          <p14:tracePt t="58732" x="3916363" y="2957513"/>
          <p14:tracePt t="58739" x="3925888" y="2957513"/>
          <p14:tracePt t="58754" x="3941763" y="2957513"/>
          <p14:tracePt t="58761" x="3951288" y="2957513"/>
          <p14:tracePt t="58769" x="3976688" y="2957513"/>
          <p14:tracePt t="58776" x="4027488" y="2957513"/>
          <p14:tracePt t="58783" x="4129088" y="2957513"/>
          <p14:tracePt t="58791" x="4197350" y="2957513"/>
          <p14:tracePt t="58799" x="4298950" y="2949575"/>
          <p14:tracePt t="58805" x="4341813" y="2949575"/>
          <p14:tracePt t="58813" x="4384675" y="2949575"/>
          <p14:tracePt t="58820" x="4410075" y="2949575"/>
          <p14:tracePt t="58827" x="4460875" y="2949575"/>
          <p14:tracePt t="58834" x="4511675" y="2949575"/>
          <p14:tracePt t="58843" x="4562475" y="2949575"/>
          <p14:tracePt t="58849" x="4587875" y="2940050"/>
          <p14:tracePt t="58856" x="4630738" y="2940050"/>
          <p14:tracePt t="58865" x="4646613" y="2940050"/>
          <p14:tracePt t="58879" x="4664075" y="2940050"/>
          <p14:tracePt t="59300" x="4656138" y="2940050"/>
          <p14:tracePt t="60259" x="4646613" y="2940050"/>
          <p14:tracePt t="60267" x="4630738" y="2940050"/>
          <p14:tracePt t="60273" x="4605338" y="2940050"/>
          <p14:tracePt t="60282" x="4579938" y="2940050"/>
          <p14:tracePt t="60287" x="4570413" y="2940050"/>
          <p14:tracePt t="60295" x="4545013" y="2940050"/>
          <p14:tracePt t="60302" x="4359275" y="2940050"/>
          <p14:tracePt t="60310" x="4052888" y="2982913"/>
          <p14:tracePt t="60317" x="3908425" y="2982913"/>
          <p14:tracePt t="60324" x="3840163" y="2982913"/>
          <p14:tracePt t="60332" x="3619500" y="3025775"/>
          <p14:tracePt t="60339" x="3338513" y="3076575"/>
          <p14:tracePt t="60348" x="3186113" y="3076575"/>
          <p14:tracePt t="60353" x="2998788" y="3119438"/>
          <p14:tracePt t="60361" x="2770188" y="3178175"/>
          <p14:tracePt t="60369" x="2625725" y="3186113"/>
          <p14:tracePt t="60376" x="2557463" y="3195638"/>
          <p14:tracePt t="60383" x="2413000" y="3211513"/>
          <p14:tracePt t="60390" x="2293938" y="3228975"/>
          <p14:tracePt t="60397" x="2157413" y="3246438"/>
          <p14:tracePt t="60404" x="2065338" y="3279775"/>
          <p14:tracePt t="60411" x="1979613" y="3297238"/>
          <p14:tracePt t="60419" x="1860550" y="3322638"/>
          <p14:tracePt t="60426" x="1749425" y="3330575"/>
          <p14:tracePt t="60433" x="1639888" y="3348038"/>
          <p14:tracePt t="60441" x="1563688" y="3365500"/>
          <p14:tracePt t="60448" x="1487488" y="3398838"/>
          <p14:tracePt t="60455" x="1427163" y="3408363"/>
          <p14:tracePt t="60463" x="1376363" y="3416300"/>
          <p14:tracePt t="60471" x="1317625" y="3433763"/>
          <p14:tracePt t="60477" x="1249363" y="3433763"/>
          <p14:tracePt t="60484" x="1223963" y="3433763"/>
          <p14:tracePt t="60491" x="1206500" y="3433763"/>
          <p14:tracePt t="60499" x="1173163" y="3433763"/>
          <p14:tracePt t="60506" x="1163638" y="3433763"/>
          <p14:tracePt t="60514" x="1155700" y="3433763"/>
          <p14:tracePt t="60603" x="1155700" y="3441700"/>
          <p14:tracePt t="60632" x="1155700" y="3449638"/>
          <p14:tracePt t="60647" x="1163638" y="3449638"/>
          <p14:tracePt t="60654" x="1173163" y="3449638"/>
          <p14:tracePt t="60668" x="1181100" y="3449638"/>
          <p14:tracePt t="60676" x="1189038" y="3449638"/>
          <p14:tracePt t="60697" x="1198563" y="3449638"/>
          <p14:tracePt t="60706" x="1206500" y="3449638"/>
          <p14:tracePt t="60713" x="1214438" y="3449638"/>
          <p14:tracePt t="60728" x="1231900" y="3449638"/>
          <p14:tracePt t="60742" x="1239838" y="3449638"/>
          <p14:tracePt t="60749" x="1249363" y="3449638"/>
          <p14:tracePt t="60756" x="1257300" y="3449638"/>
          <p14:tracePt t="60766" x="1265238" y="3449638"/>
          <p14:tracePt t="60786" x="1274763" y="3449638"/>
          <p14:tracePt t="60793" x="1282700" y="3449638"/>
          <p14:tracePt t="60807" x="1290638" y="3449638"/>
          <p14:tracePt t="60815" x="1308100" y="3449638"/>
          <p14:tracePt t="60838" x="1325563" y="3449638"/>
          <p14:tracePt t="60844" x="1333500" y="3449638"/>
          <p14:tracePt t="60852" x="1343025" y="3449638"/>
          <p14:tracePt t="60859" x="1358900" y="3449638"/>
          <p14:tracePt t="60866" x="1376363" y="3449638"/>
          <p14:tracePt t="60873" x="1401763" y="3449638"/>
          <p14:tracePt t="60881" x="1427163" y="3459163"/>
          <p14:tracePt t="60889" x="1444625" y="3459163"/>
          <p14:tracePt t="60895" x="1470025" y="3459163"/>
          <p14:tracePt t="60902" x="1477963" y="3459163"/>
          <p14:tracePt t="60910" x="1487488" y="3459163"/>
          <p14:tracePt t="60917" x="1495425" y="3459163"/>
          <p14:tracePt t="60924" x="1503363" y="3459163"/>
          <p14:tracePt t="60932" x="1512888" y="3459163"/>
          <p14:tracePt t="60939" x="1528763" y="3459163"/>
          <p14:tracePt t="60948" x="1554163" y="3459163"/>
          <p14:tracePt t="60954" x="1571625" y="3459163"/>
          <p14:tracePt t="60962" x="1597025" y="3467100"/>
          <p14:tracePt t="60969" x="1622425" y="3467100"/>
          <p14:tracePt t="60983" x="1639888" y="3467100"/>
          <p14:tracePt t="60990" x="1647825" y="3467100"/>
          <p14:tracePt t="60997" x="1657350" y="3467100"/>
          <p14:tracePt t="61004" x="1665288" y="3467100"/>
          <p14:tracePt t="61048" x="1673225" y="3467100"/>
          <p14:tracePt t="61056" x="1690688" y="3467100"/>
          <p14:tracePt t="61070" x="1698625" y="3467100"/>
          <p14:tracePt t="61079" x="1708150" y="3467100"/>
          <p14:tracePt t="61085" x="1724025" y="3467100"/>
          <p14:tracePt t="61100" x="1733550" y="3467100"/>
          <p14:tracePt t="61107" x="1741488" y="3467100"/>
          <p14:tracePt t="61123" x="1758950" y="3467100"/>
          <p14:tracePt t="61132" x="1766888" y="3467100"/>
          <p14:tracePt t="61136" x="1792288" y="3467100"/>
          <p14:tracePt t="61144" x="1817688" y="3467100"/>
          <p14:tracePt t="61151" x="1835150" y="3467100"/>
          <p14:tracePt t="61159" x="1868488" y="3467100"/>
          <p14:tracePt t="61166" x="1885950" y="3467100"/>
          <p14:tracePt t="61173" x="1903413" y="3467100"/>
          <p14:tracePt t="61182" x="1920875" y="3467100"/>
          <p14:tracePt t="61188" x="1954213" y="3467100"/>
          <p14:tracePt t="61196" x="1962150" y="3467100"/>
          <p14:tracePt t="61202" x="1979613" y="3467100"/>
          <p14:tracePt t="61210" x="1997075" y="3467100"/>
          <p14:tracePt t="61218" x="2012950" y="3467100"/>
          <p14:tracePt t="61224" x="2030413" y="3467100"/>
          <p14:tracePt t="61232" x="2065338" y="3467100"/>
          <p14:tracePt t="61239" x="2106613" y="3484563"/>
          <p14:tracePt t="61246" x="2149475" y="3484563"/>
          <p14:tracePt t="61253" x="2208213" y="3484563"/>
          <p14:tracePt t="61261" x="2276475" y="3484563"/>
          <p14:tracePt t="61268" x="2319338" y="3484563"/>
          <p14:tracePt t="61275" x="2379663" y="3484563"/>
          <p14:tracePt t="61283" x="2413000" y="3484563"/>
          <p14:tracePt t="61290" x="2438400" y="3484563"/>
          <p14:tracePt t="61299" x="2481263" y="3492500"/>
          <p14:tracePt t="61304" x="2514600" y="3502025"/>
          <p14:tracePt t="61313" x="2582863" y="3502025"/>
          <p14:tracePt t="61319" x="2625725" y="3502025"/>
          <p14:tracePt t="61326" x="2684463" y="3502025"/>
          <p14:tracePt t="61333" x="2727325" y="3502025"/>
          <p14:tracePt t="61341" x="2770188" y="3502025"/>
          <p14:tracePt t="61348" x="2803525" y="3502025"/>
          <p14:tracePt t="61354" x="2838450" y="3502025"/>
          <p14:tracePt t="61362" x="2854325" y="3502025"/>
          <p14:tracePt t="61369" x="2879725" y="3502025"/>
          <p14:tracePt t="61376" x="2914650" y="3502025"/>
          <p14:tracePt t="61384" x="2947988" y="3502025"/>
          <p14:tracePt t="61391" x="2990850" y="3502025"/>
          <p14:tracePt t="61399" x="3016250" y="3502025"/>
          <p14:tracePt t="61406" x="3049588" y="3502025"/>
          <p14:tracePt t="61413" x="3084513" y="3502025"/>
          <p14:tracePt t="61420" x="3100388" y="3502025"/>
          <p14:tracePt t="61428" x="3127375" y="3502025"/>
          <p14:tracePt t="61435" x="3168650" y="3502025"/>
          <p14:tracePt t="61442" x="3194050" y="3502025"/>
          <p14:tracePt t="61450" x="3203575" y="3502025"/>
          <p14:tracePt t="61457" x="3228975" y="3502025"/>
          <p14:tracePt t="61465" x="3254375" y="3502025"/>
          <p14:tracePt t="61472" x="3262313" y="3502025"/>
          <p14:tracePt t="61480" x="3279775" y="3502025"/>
          <p14:tracePt t="61487" x="3287713" y="3502025"/>
          <p14:tracePt t="61495" x="3305175" y="3502025"/>
          <p14:tracePt t="61501" x="3313113" y="3502025"/>
          <p14:tracePt t="61509" x="3322638" y="3509963"/>
          <p14:tracePt t="61516" x="3330575" y="3509963"/>
          <p14:tracePt t="61524" x="3348038" y="3509963"/>
          <p14:tracePt t="61531" x="3363913" y="3509963"/>
          <p14:tracePt t="61538" x="3398838" y="3509963"/>
          <p14:tracePt t="61545" x="3424238" y="3509963"/>
          <p14:tracePt t="61553" x="3449638" y="3509963"/>
          <p14:tracePt t="61560" x="3475038" y="3509963"/>
          <p14:tracePt t="61568" x="3500438" y="3509963"/>
          <p14:tracePt t="61576" x="3517900" y="3509963"/>
          <p14:tracePt t="61583" x="3533775" y="3509963"/>
          <p14:tracePt t="61590" x="3551238" y="3509963"/>
          <p14:tracePt t="61605" x="3568700" y="3509963"/>
          <p14:tracePt t="61612" x="3576638" y="3509963"/>
          <p14:tracePt t="61619" x="3586163" y="3509963"/>
          <p14:tracePt t="61626" x="3602038" y="3509963"/>
          <p14:tracePt t="61642" x="3611563" y="3509963"/>
          <p14:tracePt t="61649" x="3619500" y="3517900"/>
          <p14:tracePt t="61656" x="3627438" y="3527425"/>
          <p14:tracePt t="61664" x="3644900" y="3527425"/>
          <p14:tracePt t="61671" x="3652838" y="3527425"/>
          <p14:tracePt t="61678" x="3662363" y="3527425"/>
          <p14:tracePt t="61685" x="3670300" y="3527425"/>
          <p14:tracePt t="61692" x="3678238" y="3527425"/>
          <p14:tracePt t="61810" x="3670300" y="3527425"/>
          <p14:tracePt t="61832" x="3662363" y="3527425"/>
          <p14:tracePt t="61847" x="3652838" y="3527425"/>
          <p14:tracePt t="61861" x="3644900" y="3527425"/>
          <p14:tracePt t="61876" x="3636963" y="3527425"/>
          <p14:tracePt t="61906" x="3627438" y="3527425"/>
          <p14:tracePt t="62206" x="3594100" y="3527425"/>
          <p14:tracePt t="62214" x="3508375" y="3527425"/>
          <p14:tracePt t="62220" x="3432175" y="3527425"/>
          <p14:tracePt t="62228" x="3363913" y="3527425"/>
          <p14:tracePt t="62235" x="3338513" y="3527425"/>
          <p14:tracePt t="62242" x="3297238" y="3527425"/>
          <p14:tracePt t="62250" x="3262313" y="3527425"/>
          <p14:tracePt t="62256" x="3219450" y="3527425"/>
          <p14:tracePt t="62265" x="3152775" y="3527425"/>
          <p14:tracePt t="62271" x="3074988" y="3527425"/>
          <p14:tracePt t="62279" x="3008313" y="3527425"/>
          <p14:tracePt t="62286" x="2940050" y="3527425"/>
          <p14:tracePt t="62293" x="2863850" y="3527425"/>
          <p14:tracePt t="62301" x="2838450" y="3535363"/>
          <p14:tracePt t="62308" x="2786063" y="3535363"/>
          <p14:tracePt t="62316" x="2744788" y="3543300"/>
          <p14:tracePt t="62323" x="2651125" y="3568700"/>
          <p14:tracePt t="62332" x="2565400" y="3578225"/>
          <p14:tracePt t="62338" x="2524125" y="3586163"/>
          <p14:tracePt t="62345" x="2463800" y="3586163"/>
          <p14:tracePt t="62353" x="2438400" y="3594100"/>
          <p14:tracePt t="62359" x="2430463" y="3594100"/>
          <p14:tracePt t="62367" x="2395538" y="3594100"/>
          <p14:tracePt t="62373" x="2370138" y="3603625"/>
          <p14:tracePt t="62381" x="2344738" y="3603625"/>
          <p14:tracePt t="62388" x="2319338" y="3611563"/>
          <p14:tracePt t="62395" x="2243138" y="3619500"/>
          <p14:tracePt t="62403" x="2166938" y="3646488"/>
          <p14:tracePt t="62410" x="2098675" y="3654425"/>
          <p14:tracePt t="62417" x="2038350" y="3654425"/>
          <p14:tracePt t="62424" x="1979613" y="3671888"/>
          <p14:tracePt t="62432" x="1954213" y="3671888"/>
          <p14:tracePt t="62439" x="1920875" y="3671888"/>
          <p14:tracePt t="62448" x="1911350" y="3671888"/>
          <p14:tracePt t="62453" x="1903413" y="3671888"/>
          <p14:tracePt t="62461" x="1885950" y="3671888"/>
          <p14:tracePt t="62468" x="1878013" y="3679825"/>
          <p14:tracePt t="62476" x="1843088" y="3679825"/>
          <p14:tracePt t="62483" x="1827213" y="3679825"/>
          <p14:tracePt t="62490" x="1809750" y="3687763"/>
          <p14:tracePt t="62498" x="1776413" y="3687763"/>
          <p14:tracePt t="62505" x="1749425" y="3687763"/>
          <p14:tracePt t="62514" x="1749425" y="3697288"/>
          <p14:tracePt t="62519" x="1741488" y="3697288"/>
          <p14:tracePt t="62528" x="1733550" y="3697288"/>
          <p14:tracePt t="62534" x="1724025" y="3697288"/>
          <p14:tracePt t="62556" x="1708150" y="3697288"/>
          <p14:tracePt t="62571" x="1698625" y="3697288"/>
          <p14:tracePt t="62585" x="1614488" y="3697288"/>
          <p14:tracePt t="62593" x="1589088" y="3697288"/>
          <p14:tracePt t="62600" x="1571625" y="3697288"/>
          <p14:tracePt t="62608" x="1554163" y="3697288"/>
          <p14:tracePt t="62615" x="1538288" y="3697288"/>
          <p14:tracePt t="62622" x="1528763" y="3697288"/>
          <p14:tracePt t="62637" x="1520825" y="3697288"/>
          <p14:tracePt t="62644" x="1512888" y="3697288"/>
          <p14:tracePt t="62659" x="1503363" y="3697288"/>
          <p14:tracePt t="62702" x="1470025" y="3705225"/>
          <p14:tracePt t="62711" x="1462088" y="3713163"/>
          <p14:tracePt t="62718" x="1452563" y="3713163"/>
          <p14:tracePt t="62726" x="1444625" y="3713163"/>
          <p14:tracePt t="62733" x="1444625" y="3722688"/>
          <p14:tracePt t="62739" x="1444625" y="3730625"/>
          <p14:tracePt t="62747" x="1435100" y="3738563"/>
          <p14:tracePt t="62754" x="1401763" y="3756025"/>
          <p14:tracePt t="62761" x="1376363" y="3773488"/>
          <p14:tracePt t="62769" x="1368425" y="3781425"/>
          <p14:tracePt t="62783" x="1358900" y="3781425"/>
          <p14:tracePt t="62790" x="1358900" y="3790950"/>
          <p14:tracePt t="62812" x="1358900" y="3798888"/>
          <p14:tracePt t="62834" x="1358900" y="3806825"/>
          <p14:tracePt t="62848" x="1368425" y="3816350"/>
          <p14:tracePt t="62856" x="1376363" y="3816350"/>
          <p14:tracePt t="62871" x="1384300" y="3824288"/>
          <p14:tracePt t="62878" x="1401763" y="3832225"/>
          <p14:tracePt t="62886" x="1419225" y="3841750"/>
          <p14:tracePt t="62893" x="1427163" y="3857625"/>
          <p14:tracePt t="62900" x="1435100" y="3883025"/>
          <p14:tracePt t="62908" x="1452563" y="3900488"/>
          <p14:tracePt t="62916" x="1462088" y="3900488"/>
          <p14:tracePt t="62922" x="1470025" y="3917950"/>
          <p14:tracePt t="62931" x="1487488" y="3935413"/>
          <p14:tracePt t="62937" x="1495425" y="3960813"/>
          <p14:tracePt t="62944" x="1512888" y="3968750"/>
          <p14:tracePt t="62951" x="1520825" y="3986213"/>
          <p14:tracePt t="62958" x="1528763" y="4002088"/>
          <p14:tracePt t="62966" x="1546225" y="4019550"/>
          <p14:tracePt t="62973" x="1571625" y="4044950"/>
          <p14:tracePt t="62981" x="1597025" y="4052888"/>
          <p14:tracePt t="62988" x="1614488" y="4070350"/>
          <p14:tracePt t="62995" x="1622425" y="4079875"/>
          <p14:tracePt t="63002" x="1647825" y="4087813"/>
          <p14:tracePt t="63009" x="1682750" y="4113213"/>
          <p14:tracePt t="63017" x="1708150" y="4121150"/>
          <p14:tracePt t="63024" x="1758950" y="4130675"/>
          <p14:tracePt t="63032" x="1827213" y="4146550"/>
          <p14:tracePt t="63039" x="1852613" y="4156075"/>
          <p14:tracePt t="63046" x="1885950" y="4156075"/>
          <p14:tracePt t="63053" x="1946275" y="4181475"/>
          <p14:tracePt t="63061" x="2038350" y="4181475"/>
          <p14:tracePt t="63068" x="2174875" y="4189413"/>
          <p14:tracePt t="63076" x="2243138" y="4189413"/>
          <p14:tracePt t="63083" x="2370138" y="4214813"/>
          <p14:tracePt t="63090" x="2387600" y="4224338"/>
          <p14:tracePt t="63098" x="2420938" y="4232275"/>
          <p14:tracePt t="63105" x="2489200" y="4232275"/>
          <p14:tracePt t="63113" x="2557463" y="4232275"/>
          <p14:tracePt t="63120" x="2684463" y="4232275"/>
          <p14:tracePt t="63127" x="2744788" y="4232275"/>
          <p14:tracePt t="63134" x="2820988" y="4232275"/>
          <p14:tracePt t="63142" x="2871788" y="4232275"/>
          <p14:tracePt t="63149" x="2914650" y="4232275"/>
          <p14:tracePt t="63157" x="2990850" y="4232275"/>
          <p14:tracePt t="63164" x="3160713" y="4232275"/>
          <p14:tracePt t="63171" x="3287713" y="4232275"/>
          <p14:tracePt t="63179" x="3389313" y="4232275"/>
          <p14:tracePt t="63186" x="3441700" y="4232275"/>
          <p14:tracePt t="63193" x="3475038" y="4232275"/>
          <p14:tracePt t="63201" x="3568700" y="4232275"/>
          <p14:tracePt t="63208" x="3636963" y="4232275"/>
          <p14:tracePt t="63215" x="3738563" y="4232275"/>
          <p14:tracePt t="63223" x="3781425" y="4224338"/>
          <p14:tracePt t="63230" x="3840163" y="4224338"/>
          <p14:tracePt t="63237" x="3857625" y="4224338"/>
          <p14:tracePt t="63245" x="3883025" y="4224338"/>
          <p14:tracePt t="63252" x="3925888" y="4224338"/>
          <p14:tracePt t="63260" x="3967163" y="4224338"/>
          <p14:tracePt t="63267" x="4044950" y="4214813"/>
          <p14:tracePt t="63275" x="4171950" y="4214813"/>
          <p14:tracePt t="63284" x="4240213" y="4214813"/>
          <p14:tracePt t="63290" x="4291013" y="4197350"/>
          <p14:tracePt t="63299" x="4332288" y="4197350"/>
          <p14:tracePt t="63304" x="4359275" y="4197350"/>
          <p14:tracePt t="63311" x="4384675" y="4197350"/>
          <p14:tracePt t="63318" x="4410075" y="4189413"/>
          <p14:tracePt t="63325" x="4443413" y="4189413"/>
          <p14:tracePt t="63332" x="4486275" y="4181475"/>
          <p14:tracePt t="63340" x="4529138" y="4171950"/>
          <p14:tracePt t="63347" x="4587875" y="4171950"/>
          <p14:tracePt t="63354" x="4638675" y="4164013"/>
          <p14:tracePt t="63362" x="4699000" y="4138613"/>
          <p14:tracePt t="63369" x="4740275" y="4138613"/>
          <p14:tracePt t="63377" x="4775200" y="4130675"/>
          <p14:tracePt t="63384" x="4791075" y="4130675"/>
          <p14:tracePt t="63392" x="4800600" y="4113213"/>
          <p14:tracePt t="63399" x="4818063" y="4095750"/>
          <p14:tracePt t="63406" x="4833938" y="4079875"/>
          <p14:tracePt t="63414" x="4843463" y="4079875"/>
          <p14:tracePt t="63444" x="4843463" y="4070350"/>
          <p14:tracePt t="63451" x="4843463" y="4062413"/>
          <p14:tracePt t="63466" x="4843463" y="4052888"/>
          <p14:tracePt t="63473" x="4843463" y="4044950"/>
          <p14:tracePt t="63481" x="4843463" y="4037013"/>
          <p14:tracePt t="63488" x="4843463" y="4011613"/>
          <p14:tracePt t="63496" x="4843463" y="3968750"/>
          <p14:tracePt t="63503" x="4843463" y="3943350"/>
          <p14:tracePt t="63510" x="4843463" y="3917950"/>
          <p14:tracePt t="63517" x="4843463" y="3875088"/>
          <p14:tracePt t="63525" x="4843463" y="3849688"/>
          <p14:tracePt t="63532" x="4826000" y="3832225"/>
          <p14:tracePt t="63540" x="4800600" y="3773488"/>
          <p14:tracePt t="63548" x="4783138" y="3738563"/>
          <p14:tracePt t="63555" x="4757738" y="3687763"/>
          <p14:tracePt t="63562" x="4681538" y="3646488"/>
          <p14:tracePt t="63569" x="4587875" y="3603625"/>
          <p14:tracePt t="63577" x="4468813" y="3552825"/>
          <p14:tracePt t="63584" x="4425950" y="3543300"/>
          <p14:tracePt t="63591" x="4367213" y="3527425"/>
          <p14:tracePt t="63598" x="4341813" y="3509963"/>
          <p14:tracePt t="63606" x="4240213" y="3475038"/>
          <p14:tracePt t="63614" x="4154488" y="3467100"/>
          <p14:tracePt t="63621" x="4070350" y="3459163"/>
          <p14:tracePt t="63628" x="4010025" y="3459163"/>
          <p14:tracePt t="63635" x="3933825" y="3441700"/>
          <p14:tracePt t="63643" x="3908425" y="3433763"/>
          <p14:tracePt t="63650" x="3857625" y="3424238"/>
          <p14:tracePt t="63657" x="3814763" y="3416300"/>
          <p14:tracePt t="63665" x="3721100" y="3408363"/>
          <p14:tracePt t="63672" x="3611563" y="3408363"/>
          <p14:tracePt t="63680" x="3525838" y="3408363"/>
          <p14:tracePt t="63687" x="3457575" y="3408363"/>
          <p14:tracePt t="63693" x="3414713" y="3408363"/>
          <p14:tracePt t="63701" x="3373438" y="3390900"/>
          <p14:tracePt t="63708" x="3330575" y="3390900"/>
          <p14:tracePt t="63716" x="3270250" y="3390900"/>
          <p14:tracePt t="63723" x="3219450" y="3390900"/>
          <p14:tracePt t="63730" x="3143250" y="3390900"/>
          <p14:tracePt t="63738" x="3074988" y="3390900"/>
          <p14:tracePt t="63745" x="3016250" y="3398838"/>
          <p14:tracePt t="63753" x="2955925" y="3398838"/>
          <p14:tracePt t="63760" x="2914650" y="3398838"/>
          <p14:tracePt t="63767" x="2879725" y="3398838"/>
          <p14:tracePt t="63775" x="2854325" y="3398838"/>
          <p14:tracePt t="63782" x="2803525" y="3398838"/>
          <p14:tracePt t="63789" x="2727325" y="3398838"/>
          <p14:tracePt t="63796" x="2641600" y="3398838"/>
          <p14:tracePt t="63804" x="2557463" y="3408363"/>
          <p14:tracePt t="63812" x="2489200" y="3408363"/>
          <p14:tracePt t="63819" x="2438400" y="3408363"/>
          <p14:tracePt t="63826" x="2420938" y="3408363"/>
          <p14:tracePt t="63833" x="2352675" y="3408363"/>
          <p14:tracePt t="63841" x="2268538" y="3416300"/>
          <p14:tracePt t="63848" x="2182813" y="3433763"/>
          <p14:tracePt t="63855" x="2124075" y="3433763"/>
          <p14:tracePt t="63863" x="2038350" y="3433763"/>
          <p14:tracePt t="63870" x="2012950" y="3441700"/>
          <p14:tracePt t="63877" x="1962150" y="3441700"/>
          <p14:tracePt t="63885" x="1936750" y="3441700"/>
          <p14:tracePt t="63892" x="1885950" y="3449638"/>
          <p14:tracePt t="63899" x="1827213" y="3459163"/>
          <p14:tracePt t="63906" x="1766888" y="3467100"/>
          <p14:tracePt t="63913" x="1741488" y="3475038"/>
          <p14:tracePt t="63921" x="1682750" y="3484563"/>
          <p14:tracePt t="63929" x="1673225" y="3502025"/>
          <p14:tracePt t="63935" x="1647825" y="3509963"/>
          <p14:tracePt t="63943" x="1614488" y="3517900"/>
          <p14:tracePt t="63950" x="1589088" y="3527425"/>
          <p14:tracePt t="63958" x="1571625" y="3543300"/>
          <p14:tracePt t="63965" x="1546225" y="3560763"/>
          <p14:tracePt t="63973" x="1528763" y="3594100"/>
          <p14:tracePt t="63980" x="1512888" y="3619500"/>
          <p14:tracePt t="63987" x="1503363" y="3646488"/>
          <p14:tracePt t="63994" x="1487488" y="3679825"/>
          <p14:tracePt t="64002" x="1470025" y="3705225"/>
          <p14:tracePt t="64009" x="1462088" y="3722688"/>
          <p14:tracePt t="64016" x="1462088" y="3756025"/>
          <p14:tracePt t="64023" x="1462088" y="3781425"/>
          <p14:tracePt t="64031" x="1462088" y="3798888"/>
          <p14:tracePt t="64039" x="1462088" y="3832225"/>
          <p14:tracePt t="64046" x="1462088" y="3857625"/>
          <p14:tracePt t="64053" x="1462088" y="3908425"/>
          <p14:tracePt t="64060" x="1462088" y="3935413"/>
          <p14:tracePt t="64068" x="1477963" y="3976688"/>
          <p14:tracePt t="64075" x="1487488" y="4011613"/>
          <p14:tracePt t="64082" x="1495425" y="4052888"/>
          <p14:tracePt t="64090" x="1520825" y="4121150"/>
          <p14:tracePt t="64097" x="1528763" y="4138613"/>
          <p14:tracePt t="64104" x="1597025" y="4197350"/>
          <p14:tracePt t="64111" x="1698625" y="4249738"/>
          <p14:tracePt t="64119" x="1827213" y="4275138"/>
          <p14:tracePt t="64126" x="1928813" y="4308475"/>
          <p14:tracePt t="64133" x="1997075" y="4325938"/>
          <p14:tracePt t="64141" x="2098675" y="4351338"/>
          <p14:tracePt t="64148" x="2276475" y="4376738"/>
          <p14:tracePt t="64155" x="2446338" y="4376738"/>
          <p14:tracePt t="64163" x="2574925" y="4376738"/>
          <p14:tracePt t="64170" x="2641600" y="4402138"/>
          <p14:tracePt t="64178" x="2770188" y="4419600"/>
          <p14:tracePt t="64185" x="2922588" y="4410075"/>
          <p14:tracePt t="64193" x="3049588" y="4410075"/>
          <p14:tracePt t="64200" x="3117850" y="4410075"/>
          <p14:tracePt t="64207" x="3160713" y="4410075"/>
          <p14:tracePt t="64215" x="3262313" y="4410075"/>
          <p14:tracePt t="64222" x="3424238" y="4394200"/>
          <p14:tracePt t="64231" x="3636963" y="4376738"/>
          <p14:tracePt t="64236" x="3703638" y="4376738"/>
          <p14:tracePt t="64244" x="3832225" y="4376738"/>
          <p14:tracePt t="64251" x="3992563" y="4351338"/>
          <p14:tracePt t="64258" x="4146550" y="4341813"/>
          <p14:tracePt t="64265" x="4248150" y="4325938"/>
          <p14:tracePt t="64273" x="4291013" y="4325938"/>
          <p14:tracePt t="64281" x="4324350" y="4325938"/>
          <p14:tracePt t="64288" x="4384675" y="4316413"/>
          <p14:tracePt t="64296" x="4451350" y="4300538"/>
          <p14:tracePt t="64302" x="4554538" y="4275138"/>
          <p14:tracePt t="64311" x="4613275" y="4257675"/>
          <p14:tracePt t="64317" x="4646613" y="4249738"/>
          <p14:tracePt t="64325" x="4689475" y="4240213"/>
          <p14:tracePt t="64332" x="4714875" y="4232275"/>
          <p14:tracePt t="64339" x="4732338" y="4224338"/>
          <p14:tracePt t="64348" x="4749800" y="4214813"/>
          <p14:tracePt t="64354" x="4765675" y="4206875"/>
          <p14:tracePt t="64362" x="4775200" y="4189413"/>
          <p14:tracePt t="64369" x="4783138" y="4189413"/>
          <p14:tracePt t="64376" x="4783138" y="4181475"/>
          <p14:tracePt t="64391" x="4783138" y="4171950"/>
          <p14:tracePt t="64405" x="4783138" y="4164013"/>
          <p14:tracePt t="64415" x="4783138" y="4156075"/>
          <p14:tracePt t="64420" x="4783138" y="4146550"/>
          <p14:tracePt t="64427" x="4833938" y="4070350"/>
          <p14:tracePt t="64435" x="4902200" y="3968750"/>
          <p14:tracePt t="64442" x="4910138" y="3951288"/>
          <p14:tracePt t="64457" x="4910138" y="3943350"/>
          <p14:tracePt t="64465" x="4910138" y="3925888"/>
          <p14:tracePt t="64471" x="4910138" y="3917950"/>
          <p14:tracePt t="64479" x="4919663" y="3875088"/>
          <p14:tracePt t="64486" x="4919663" y="3841750"/>
          <p14:tracePt t="64494" x="4919663" y="3806825"/>
          <p14:tracePt t="64501" x="4919663" y="3798888"/>
          <p14:tracePt t="64508" x="4902200" y="3748088"/>
          <p14:tracePt t="64516" x="4894263" y="3730625"/>
          <p14:tracePt t="64523" x="4859338" y="3697288"/>
          <p14:tracePt t="64531" x="4833938" y="3646488"/>
          <p14:tracePt t="64538" x="4818063" y="3629025"/>
          <p14:tracePt t="64546" x="4800600" y="3594100"/>
          <p14:tracePt t="64552" x="4740275" y="3552825"/>
          <p14:tracePt t="64560" x="4673600" y="3517900"/>
          <p14:tracePt t="64567" x="4476750" y="3433763"/>
          <p14:tracePt t="64575" x="4367213" y="3433763"/>
          <p14:tracePt t="64582" x="4306888" y="3416300"/>
          <p14:tracePt t="64590" x="4230688" y="3390900"/>
          <p14:tracePt t="64598" x="4086225" y="3382963"/>
          <p14:tracePt t="64604" x="3916363" y="3365500"/>
          <p14:tracePt t="64612" x="3763963" y="3365500"/>
          <p14:tracePt t="64618" x="3687763" y="3348038"/>
          <p14:tracePt t="64626" x="3627438" y="3340100"/>
          <p14:tracePt t="64633" x="3449638" y="3322638"/>
          <p14:tracePt t="64641" x="3313113" y="3322638"/>
          <p14:tracePt t="64649" x="3168650" y="3322638"/>
          <p14:tracePt t="64655" x="3143250" y="3322638"/>
          <p14:tracePt t="64664" x="3084513" y="3322638"/>
          <p14:tracePt t="64670" x="3008313" y="3322638"/>
          <p14:tracePt t="64677" x="2871788" y="3322638"/>
          <p14:tracePt t="64684" x="2811463" y="3322638"/>
          <p14:tracePt t="64692" x="2701925" y="3322638"/>
          <p14:tracePt t="64699" x="2641600" y="3322638"/>
          <p14:tracePt t="64706" x="2616200" y="3322638"/>
          <p14:tracePt t="64714" x="2557463" y="3322638"/>
          <p14:tracePt t="64721" x="2481263" y="3322638"/>
          <p14:tracePt t="64729" x="2370138" y="3322638"/>
          <p14:tracePt t="64736" x="2311400" y="3322638"/>
          <p14:tracePt t="64743" x="2235200" y="3330575"/>
          <p14:tracePt t="64750" x="2217738" y="3330575"/>
          <p14:tracePt t="64758" x="2157413" y="3340100"/>
          <p14:tracePt t="64765" x="2141538" y="3340100"/>
          <p14:tracePt t="64772" x="2116138" y="3340100"/>
          <p14:tracePt t="64780" x="2081213" y="3355975"/>
          <p14:tracePt t="64787" x="2022475" y="3365500"/>
          <p14:tracePt t="64795" x="1936750" y="3373438"/>
          <p14:tracePt t="64802" x="1860550" y="3398838"/>
          <p14:tracePt t="64810" x="1835150" y="3398838"/>
          <p14:tracePt t="64817" x="1784350" y="3398838"/>
          <p14:tracePt t="64824" x="1766888" y="3398838"/>
          <p14:tracePt t="64831" x="1758950" y="3408363"/>
          <p14:tracePt t="64838" x="1749425" y="3408363"/>
          <p14:tracePt t="64847" x="1741488" y="3408363"/>
          <p14:tracePt t="64853" x="1733550" y="3408363"/>
          <p14:tracePt t="64875" x="1716088" y="3416300"/>
          <p14:tracePt t="64883" x="1657350" y="3459163"/>
          <p14:tracePt t="64890" x="1597025" y="3484563"/>
          <p14:tracePt t="64897" x="1571625" y="3492500"/>
          <p14:tracePt t="64905" x="1503363" y="3527425"/>
          <p14:tracePt t="64913" x="1444625" y="3552825"/>
          <p14:tracePt t="64919" x="1419225" y="3560763"/>
          <p14:tracePt t="64926" x="1393825" y="3578225"/>
          <p14:tracePt t="64934" x="1376363" y="3594100"/>
          <p14:tracePt t="64941" x="1343025" y="3611563"/>
          <p14:tracePt t="64948" x="1333500" y="3636963"/>
          <p14:tracePt t="64956" x="1325563" y="3636963"/>
          <p14:tracePt t="64963" x="1317625" y="3646488"/>
          <p14:tracePt t="64971" x="1317625" y="3654425"/>
          <p14:tracePt t="64996" x="1317625" y="3662363"/>
          <p14:tracePt t="65014" x="1317625" y="3671888"/>
          <p14:tracePt t="65022" x="1317625" y="3687763"/>
          <p14:tracePt t="65030" x="1308100" y="3713163"/>
          <p14:tracePt t="65036" x="1308100" y="3738563"/>
          <p14:tracePt t="65044" x="1308100" y="3748088"/>
          <p14:tracePt t="65051" x="1308100" y="3756025"/>
          <p14:tracePt t="65058" x="1308100" y="3781425"/>
          <p14:tracePt t="65066" x="1308100" y="3798888"/>
          <p14:tracePt t="65073" x="1317625" y="3806825"/>
          <p14:tracePt t="65080" x="1333500" y="3832225"/>
          <p14:tracePt t="65087" x="1358900" y="3900488"/>
          <p14:tracePt t="65095" x="1393825" y="3968750"/>
          <p14:tracePt t="65103" x="1435100" y="4027488"/>
          <p14:tracePt t="65109" x="1470025" y="4087813"/>
          <p14:tracePt t="65117" x="1503363" y="4121150"/>
          <p14:tracePt t="65124" x="1546225" y="4171950"/>
          <p14:tracePt t="65132" x="1563688" y="4181475"/>
          <p14:tracePt t="65139" x="1589088" y="4197350"/>
          <p14:tracePt t="65147" x="1606550" y="4214813"/>
          <p14:tracePt t="65154" x="1631950" y="4224338"/>
          <p14:tracePt t="65161" x="1665288" y="4240213"/>
          <p14:tracePt t="65168" x="1716088" y="4275138"/>
          <p14:tracePt t="65176" x="1792288" y="4291013"/>
          <p14:tracePt t="65183" x="1946275" y="4308475"/>
          <p14:tracePt t="65190" x="2073275" y="4316413"/>
          <p14:tracePt t="65198" x="2149475" y="4325938"/>
          <p14:tracePt t="65205" x="2243138" y="4351338"/>
          <p14:tracePt t="65213" x="2293938" y="4351338"/>
          <p14:tracePt t="65219" x="2463800" y="4351338"/>
          <p14:tracePt t="65227" x="2506663" y="4351338"/>
          <p14:tracePt t="65234" x="2608263" y="4351338"/>
          <p14:tracePt t="65242" x="2651125" y="4341813"/>
          <p14:tracePt t="65249" x="2684463" y="4333875"/>
          <p14:tracePt t="65256" x="2719388" y="4333875"/>
          <p14:tracePt t="65264" x="2770188" y="4325938"/>
          <p14:tracePt t="65271" x="2871788" y="4308475"/>
          <p14:tracePt t="65278" x="3033713" y="4275138"/>
          <p14:tracePt t="65286" x="3135313" y="4275138"/>
          <p14:tracePt t="65294" x="3203575" y="4275138"/>
          <p14:tracePt t="65301" x="3254375" y="4275138"/>
          <p14:tracePt t="65308" x="3313113" y="4265613"/>
          <p14:tracePt t="65315" x="3441700" y="4265613"/>
          <p14:tracePt t="65322" x="3533775" y="4249738"/>
          <p14:tracePt t="65332" x="3602038" y="4232275"/>
          <p14:tracePt t="65337" x="3670300" y="4224338"/>
          <p14:tracePt t="65345" x="3713163" y="4224338"/>
          <p14:tracePt t="65352" x="3738563" y="4224338"/>
          <p14:tracePt t="65360" x="3771900" y="4214813"/>
          <p14:tracePt t="65367" x="3959225" y="4156075"/>
          <p14:tracePt t="65374" x="4017963" y="4146550"/>
          <p14:tracePt t="65382" x="4146550" y="4138613"/>
          <p14:tracePt t="65389" x="4179888" y="4121150"/>
          <p14:tracePt t="65398" x="4205288" y="4105275"/>
          <p14:tracePt t="65403" x="4222750" y="4095750"/>
          <p14:tracePt t="65410" x="4256088" y="4070350"/>
          <p14:tracePt t="65417" x="4281488" y="4019550"/>
          <p14:tracePt t="65424" x="4306888" y="3986213"/>
          <p14:tracePt t="65432" x="4349750" y="3935413"/>
          <p14:tracePt t="65439" x="4418013" y="3875088"/>
          <p14:tracePt t="65447" x="4494213" y="3806825"/>
          <p14:tracePt t="65454" x="4595813" y="3756025"/>
          <p14:tracePt t="65461" x="4646613" y="3713163"/>
          <p14:tracePt t="65469" x="4689475" y="3697288"/>
          <p14:tracePt t="65476" x="4699000" y="3687763"/>
          <p14:tracePt t="65513" x="4706938" y="3679825"/>
          <p14:tracePt t="65521" x="4706938" y="3671888"/>
          <p14:tracePt t="65550" x="4706938" y="3662363"/>
          <p14:tracePt t="65557" x="4706938" y="3619500"/>
          <p14:tracePt t="65565" x="4706938" y="3543300"/>
          <p14:tracePt t="65572" x="4706938" y="3459163"/>
          <p14:tracePt t="65580" x="4699000" y="3408363"/>
          <p14:tracePt t="65587" x="4664075" y="3365500"/>
          <p14:tracePt t="65594" x="4621213" y="3297238"/>
          <p14:tracePt t="65601" x="4605338" y="3271838"/>
          <p14:tracePt t="65609" x="4554538" y="3238500"/>
          <p14:tracePt t="65618" x="4503738" y="3195638"/>
          <p14:tracePt t="65624" x="4425950" y="3152775"/>
          <p14:tracePt t="65632" x="4400550" y="3127375"/>
          <p14:tracePt t="65639" x="4332288" y="3084513"/>
          <p14:tracePt t="65648" x="4306888" y="3059113"/>
          <p14:tracePt t="65654" x="4214813" y="3000375"/>
          <p14:tracePt t="65661" x="4070350" y="2949575"/>
          <p14:tracePt t="65668" x="3959225" y="2932113"/>
          <p14:tracePt t="65675" x="3865563" y="2897188"/>
          <p14:tracePt t="65682" x="3822700" y="2889250"/>
          <p14:tracePt t="65689" x="3789363" y="2881313"/>
          <p14:tracePt t="65697" x="3713163" y="2871788"/>
          <p14:tracePt t="65705" x="3602038" y="2855913"/>
          <p14:tracePt t="65712" x="3525838" y="2855913"/>
          <p14:tracePt t="65719" x="3414713" y="2855913"/>
          <p14:tracePt t="65726" x="3355975" y="2846388"/>
          <p14:tracePt t="65734" x="3330575" y="2846388"/>
          <p14:tracePt t="65741" x="3313113" y="2846388"/>
          <p14:tracePt t="65748" x="3279775" y="2838450"/>
          <p14:tracePt t="65755" x="3236913" y="2838450"/>
          <p14:tracePt t="65763" x="3178175" y="2838450"/>
          <p14:tracePt t="65771" x="3092450" y="2838450"/>
          <p14:tracePt t="65779" x="3033713" y="2838450"/>
          <p14:tracePt t="65786" x="2965450" y="2838450"/>
          <p14:tracePt t="65793" x="2905125" y="2838450"/>
          <p14:tracePt t="65800" x="2871788" y="2838450"/>
          <p14:tracePt t="65807" x="2828925" y="2838450"/>
          <p14:tracePt t="65815" x="2760663" y="2838450"/>
          <p14:tracePt t="65822" x="2616200" y="2863850"/>
          <p14:tracePt t="65831" x="2532063" y="2871788"/>
          <p14:tracePt t="65837" x="2438400" y="2889250"/>
          <p14:tracePt t="65844" x="2370138" y="2906713"/>
          <p14:tracePt t="65851" x="2336800" y="2922588"/>
          <p14:tracePt t="65859" x="2286000" y="2940050"/>
          <p14:tracePt t="65867" x="2251075" y="2949575"/>
          <p14:tracePt t="65874" x="2225675" y="2957513"/>
          <p14:tracePt t="65881" x="2157413" y="2982913"/>
          <p14:tracePt t="65888" x="2116138" y="2990850"/>
          <p14:tracePt t="65897" x="2081213" y="3000375"/>
          <p14:tracePt t="65903" x="2022475" y="3016250"/>
          <p14:tracePt t="65910" x="1962150" y="3033713"/>
          <p14:tracePt t="65918" x="1936750" y="3041650"/>
          <p14:tracePt t="65925" x="1885950" y="3051175"/>
          <p14:tracePt t="65933" x="1860550" y="3067050"/>
          <p14:tracePt t="65940" x="1801813" y="3094038"/>
          <p14:tracePt t="65948" x="1749425" y="3119438"/>
          <p14:tracePt t="65955" x="1665288" y="3144838"/>
          <p14:tracePt t="65962" x="1589088" y="3160713"/>
          <p14:tracePt t="65969" x="1546225" y="3170238"/>
          <p14:tracePt t="65976" x="1487488" y="3195638"/>
          <p14:tracePt t="65984" x="1462088" y="3203575"/>
          <p14:tracePt t="65990" x="1444625" y="3211513"/>
          <p14:tracePt t="65998" x="1427163" y="3211513"/>
          <p14:tracePt t="66006" x="1419225" y="3211513"/>
          <p14:tracePt t="66014" x="1401763" y="3221038"/>
          <p14:tracePt t="66020" x="1393825" y="3221038"/>
          <p14:tracePt t="66027" x="1393825" y="3228975"/>
          <p14:tracePt t="66034" x="1384300" y="3228975"/>
          <p14:tracePt t="66042" x="1376363" y="3228975"/>
          <p14:tracePt t="66049" x="1376363" y="3238500"/>
          <p14:tracePt t="66071" x="1376363" y="3246438"/>
          <p14:tracePt t="66078" x="1376363" y="3254375"/>
          <p14:tracePt t="66086" x="1368425" y="3279775"/>
          <p14:tracePt t="66093" x="1308100" y="3390900"/>
          <p14:tracePt t="66101" x="1300163" y="3416300"/>
          <p14:tracePt t="66108" x="1290638" y="3441700"/>
          <p14:tracePt t="66116" x="1282700" y="3467100"/>
          <p14:tracePt t="66123" x="1274763" y="3502025"/>
          <p14:tracePt t="66130" x="1274763" y="3517900"/>
          <p14:tracePt t="66137" x="1265238" y="3543300"/>
          <p14:tracePt t="66144" x="1249363" y="3578225"/>
          <p14:tracePt t="66152" x="1249363" y="3594100"/>
          <p14:tracePt t="66166" x="1257300" y="3611563"/>
          <p14:tracePt t="66174" x="1257300" y="3619500"/>
          <p14:tracePt t="66181" x="1265238" y="3646488"/>
          <p14:tracePt t="66188" x="1282700" y="3671888"/>
          <p14:tracePt t="66196" x="1300163" y="3697288"/>
          <p14:tracePt t="66203" x="1350963" y="3773488"/>
          <p14:tracePt t="66211" x="1376363" y="3849688"/>
          <p14:tracePt t="66218" x="1384300" y="3935413"/>
          <p14:tracePt t="66225" x="1393825" y="3986213"/>
          <p14:tracePt t="66232" x="1401763" y="4019550"/>
          <p14:tracePt t="66239" x="1419225" y="4037013"/>
          <p14:tracePt t="66247" x="1435100" y="4062413"/>
          <p14:tracePt t="66254" x="1444625" y="4095750"/>
          <p14:tracePt t="66262" x="1462088" y="4113213"/>
          <p14:tracePt t="66269" x="1477963" y="4130675"/>
          <p14:tracePt t="66276" x="1512888" y="4146550"/>
          <p14:tracePt t="66284" x="1546225" y="4164013"/>
          <p14:tracePt t="66291" x="1614488" y="4206875"/>
          <p14:tracePt t="66298" x="1673225" y="4232275"/>
          <p14:tracePt t="66306" x="1749425" y="4257675"/>
          <p14:tracePt t="66313" x="1801813" y="4300538"/>
          <p14:tracePt t="66320" x="1878013" y="4333875"/>
          <p14:tracePt t="66328" x="2005013" y="4351338"/>
          <p14:tracePt t="66335" x="2208213" y="4376738"/>
          <p14:tracePt t="66342" x="2336800" y="4419600"/>
          <p14:tracePt t="66349" x="2370138" y="4427538"/>
          <p14:tracePt t="66357" x="2430463" y="4427538"/>
          <p14:tracePt t="66364" x="2471738" y="4427538"/>
          <p14:tracePt t="66372" x="2540000" y="4419600"/>
          <p14:tracePt t="66380" x="2641600" y="4410075"/>
          <p14:tracePt t="66386" x="2744788" y="4384675"/>
          <p14:tracePt t="66394" x="2803525" y="4368800"/>
          <p14:tracePt t="66401" x="2905125" y="4341813"/>
          <p14:tracePt t="66409" x="2955925" y="4333875"/>
          <p14:tracePt t="66415" x="3084513" y="4300538"/>
          <p14:tracePt t="66423" x="3270250" y="4257675"/>
          <p14:tracePt t="66431" x="3432175" y="4232275"/>
          <p14:tracePt t="66438" x="3475038" y="4232275"/>
          <p14:tracePt t="66445" x="3517900" y="4224338"/>
          <p14:tracePt t="66453" x="3619500" y="4214813"/>
          <p14:tracePt t="66459" x="3721100" y="4206875"/>
          <p14:tracePt t="66467" x="3848100" y="4189413"/>
          <p14:tracePt t="66474" x="3925888" y="4181475"/>
          <p14:tracePt t="66481" x="3992563" y="4164013"/>
          <p14:tracePt t="66489" x="4044950" y="4156075"/>
          <p14:tracePt t="66496" x="4111625" y="4138613"/>
          <p14:tracePt t="66504" x="4281488" y="4105275"/>
          <p14:tracePt t="66511" x="4410075" y="4095750"/>
          <p14:tracePt t="66519" x="4468813" y="4070350"/>
          <p14:tracePt t="66527" x="4511675" y="4070350"/>
          <p14:tracePt t="66534" x="4545013" y="4052888"/>
          <p14:tracePt t="66541" x="4570413" y="4044950"/>
          <p14:tracePt t="66547" x="4595813" y="4037013"/>
          <p14:tracePt t="66555" x="4621213" y="4027488"/>
          <p14:tracePt t="66563" x="4673600" y="4011613"/>
          <p14:tracePt t="66570" x="4749800" y="3994150"/>
          <p14:tracePt t="66577" x="4783138" y="3986213"/>
          <p14:tracePt t="66585" x="4818063" y="3951288"/>
          <p14:tracePt t="66593" x="4826000" y="3951288"/>
          <p14:tracePt t="66608" x="4826000" y="3943350"/>
          <p14:tracePt t="66614" x="4826000" y="3935413"/>
          <p14:tracePt t="66622" x="4833938" y="3925888"/>
          <p14:tracePt t="66636" x="4833938" y="3917950"/>
          <p14:tracePt t="66644" x="4833938" y="3908425"/>
          <p14:tracePt t="66651" x="4833938" y="3892550"/>
          <p14:tracePt t="66666" x="4833938" y="3883025"/>
          <p14:tracePt t="66673" x="4884738" y="3738563"/>
          <p14:tracePt t="66681" x="4910138" y="3679825"/>
          <p14:tracePt t="66688" x="4919663" y="3646488"/>
          <p14:tracePt t="66696" x="4919663" y="3611563"/>
          <p14:tracePt t="66702" x="4919663" y="3586163"/>
          <p14:tracePt t="66710" x="4919663" y="3543300"/>
          <p14:tracePt t="66717" x="4919663" y="3502025"/>
          <p14:tracePt t="66725" x="4919663" y="3459163"/>
          <p14:tracePt t="66732" x="4919663" y="3424238"/>
          <p14:tracePt t="66739" x="4910138" y="3398838"/>
          <p14:tracePt t="66748" x="4902200" y="3390900"/>
          <p14:tracePt t="66754" x="4876800" y="3355975"/>
          <p14:tracePt t="66761" x="4851400" y="3330575"/>
          <p14:tracePt t="66768" x="4826000" y="3314700"/>
          <p14:tracePt t="66776" x="4775200" y="3297238"/>
          <p14:tracePt t="66783" x="4749800" y="3271838"/>
          <p14:tracePt t="66790" x="4673600" y="3238500"/>
          <p14:tracePt t="66798" x="4621213" y="3221038"/>
          <p14:tracePt t="66805" x="4587875" y="3203575"/>
          <p14:tracePt t="66815" x="4494213" y="3152775"/>
          <p14:tracePt t="66821" x="4359275" y="3135313"/>
          <p14:tracePt t="66827" x="4214813" y="3119438"/>
          <p14:tracePt t="66834" x="4129088" y="3119438"/>
          <p14:tracePt t="66842" x="4070350" y="3109913"/>
          <p14:tracePt t="66849" x="4010025" y="3101975"/>
          <p14:tracePt t="66857" x="3951288" y="3094038"/>
          <p14:tracePt t="66864" x="3873500" y="3076575"/>
          <p14:tracePt t="66872" x="3789363" y="3059113"/>
          <p14:tracePt t="66878" x="3678238" y="3059113"/>
          <p14:tracePt t="66885" x="3586163" y="3051175"/>
          <p14:tracePt t="66893" x="3543300" y="3033713"/>
          <p14:tracePt t="66900" x="3508375" y="3033713"/>
          <p14:tracePt t="66907" x="3457575" y="3016250"/>
          <p14:tracePt t="66915" x="3338513" y="3008313"/>
          <p14:tracePt t="66922" x="3254375" y="3008313"/>
          <p14:tracePt t="66930" x="3143250" y="3000375"/>
          <p14:tracePt t="66937" x="3084513" y="3000375"/>
          <p14:tracePt t="66944" x="3041650" y="3000375"/>
          <p14:tracePt t="66952" x="3008313" y="3000375"/>
          <p14:tracePt t="66959" x="2940050" y="2982913"/>
          <p14:tracePt t="66966" x="2854325" y="2982913"/>
          <p14:tracePt t="66973" x="2770188" y="2974975"/>
          <p14:tracePt t="66980" x="2709863" y="2974975"/>
          <p14:tracePt t="66988" x="2625725" y="2974975"/>
          <p14:tracePt t="66995" x="2600325" y="2974975"/>
          <p14:tracePt t="67002" x="2574925" y="2974975"/>
          <p14:tracePt t="67010" x="2549525" y="2974975"/>
          <p14:tracePt t="67017" x="2514600" y="2974975"/>
          <p14:tracePt t="67025" x="2471738" y="2974975"/>
          <p14:tracePt t="67032" x="2455863" y="2974975"/>
          <p14:tracePt t="67039" x="2387600" y="2974975"/>
          <p14:tracePt t="67047" x="2362200" y="2974975"/>
          <p14:tracePt t="67054" x="2311400" y="2974975"/>
          <p14:tracePt t="67061" x="2251075" y="2974975"/>
          <p14:tracePt t="67068" x="2225675" y="2982913"/>
          <p14:tracePt t="67076" x="2192338" y="2982913"/>
          <p14:tracePt t="67083" x="2157413" y="2990850"/>
          <p14:tracePt t="67091" x="2141538" y="3000375"/>
          <p14:tracePt t="67099" x="2116138" y="3000375"/>
          <p14:tracePt t="67106" x="2081213" y="3008313"/>
          <p14:tracePt t="67114" x="2073275" y="3008313"/>
          <p14:tracePt t="67120" x="2047875" y="3016250"/>
          <p14:tracePt t="67128" x="2012950" y="3016250"/>
          <p14:tracePt t="67135" x="1997075" y="3025775"/>
          <p14:tracePt t="67143" x="1971675" y="3033713"/>
          <p14:tracePt t="67150" x="1936750" y="3051175"/>
          <p14:tracePt t="67157" x="1911350" y="3051175"/>
          <p14:tracePt t="67165" x="1868488" y="3076575"/>
          <p14:tracePt t="67172" x="1835150" y="3084513"/>
          <p14:tracePt t="67179" x="1809750" y="3084513"/>
          <p14:tracePt t="67186" x="1784350" y="3094038"/>
          <p14:tracePt t="67193" x="1766888" y="3101975"/>
          <p14:tracePt t="67200" x="1749425" y="3101975"/>
          <p14:tracePt t="67207" x="1733550" y="3109913"/>
          <p14:tracePt t="67222" x="1716088" y="3127375"/>
          <p14:tracePt t="67230" x="1708150" y="3127375"/>
          <p14:tracePt t="67237" x="1698625" y="3127375"/>
          <p14:tracePt t="67248" x="1690688" y="3127375"/>
          <p14:tracePt t="67273" x="1690688" y="3135313"/>
          <p14:tracePt t="67288" x="1690688" y="3144838"/>
          <p14:tracePt t="67298" x="1682750" y="3152775"/>
          <p14:tracePt t="67304" x="1622425" y="3203575"/>
          <p14:tracePt t="67311" x="1579563" y="3254375"/>
          <p14:tracePt t="67318" x="1571625" y="3279775"/>
          <p14:tracePt t="67325" x="1554163" y="3297238"/>
          <p14:tracePt t="67332" x="1528763" y="3322638"/>
          <p14:tracePt t="67340" x="1512888" y="3348038"/>
          <p14:tracePt t="67347" x="1487488" y="3408363"/>
          <p14:tracePt t="67354" x="1477963" y="3424238"/>
          <p14:tracePt t="67362" x="1470025" y="3433763"/>
          <p14:tracePt t="67370" x="1452563" y="3441700"/>
          <p14:tracePt t="67376" x="1452563" y="3467100"/>
          <p14:tracePt t="67384" x="1452563" y="3475038"/>
          <p14:tracePt t="67391" x="1444625" y="3502025"/>
          <p14:tracePt t="67398" x="1435100" y="3517900"/>
          <p14:tracePt t="67405" x="1427163" y="3552825"/>
          <p14:tracePt t="67413" x="1419225" y="3560763"/>
          <p14:tracePt t="67420" x="1409700" y="3578225"/>
          <p14:tracePt t="67427" x="1401763" y="3594100"/>
          <p14:tracePt t="67434" x="1401763" y="3611563"/>
          <p14:tracePt t="67442" x="1393825" y="3629025"/>
          <p14:tracePt t="67449" x="1393825" y="3646488"/>
          <p14:tracePt t="67457" x="1393825" y="3654425"/>
          <p14:tracePt t="67464" x="1393825" y="3671888"/>
          <p14:tracePt t="67472" x="1393825" y="3697288"/>
          <p14:tracePt t="67479" x="1393825" y="3705225"/>
          <p14:tracePt t="67486" x="1393825" y="3730625"/>
          <p14:tracePt t="67493" x="1393825" y="3738563"/>
          <p14:tracePt t="67501" x="1393825" y="3763963"/>
          <p14:tracePt t="67508" x="1393825" y="3781425"/>
          <p14:tracePt t="67515" x="1393825" y="3798888"/>
          <p14:tracePt t="67523" x="1393825" y="3816350"/>
          <p14:tracePt t="67530" x="1401763" y="3841750"/>
          <p14:tracePt t="67538" x="1409700" y="3857625"/>
          <p14:tracePt t="67545" x="1419225" y="3875088"/>
          <p14:tracePt t="67553" x="1427163" y="3892550"/>
          <p14:tracePt t="67560" x="1444625" y="3917950"/>
          <p14:tracePt t="67567" x="1477963" y="3925888"/>
          <p14:tracePt t="67575" x="1487488" y="3943350"/>
          <p14:tracePt t="67582" x="1520825" y="3960813"/>
          <p14:tracePt t="67590" x="1571625" y="3976688"/>
          <p14:tracePt t="67597" x="1622425" y="4019550"/>
          <p14:tracePt t="67604" x="1724025" y="4052888"/>
          <p14:tracePt t="67611" x="1758950" y="4062413"/>
          <p14:tracePt t="67619" x="1792288" y="4095750"/>
          <p14:tracePt t="67625" x="1868488" y="4130675"/>
          <p14:tracePt t="67632" x="1971675" y="4156075"/>
          <p14:tracePt t="67640" x="2065338" y="4164013"/>
          <p14:tracePt t="67647" x="2132013" y="4181475"/>
          <p14:tracePt t="67654" x="2208213" y="4206875"/>
          <p14:tracePt t="67662" x="2243138" y="4224338"/>
          <p14:tracePt t="67669" x="2286000" y="4224338"/>
          <p14:tracePt t="67676" x="2336800" y="4232275"/>
          <p14:tracePt t="67684" x="2405063" y="4232275"/>
          <p14:tracePt t="67691" x="2557463" y="4232275"/>
          <p14:tracePt t="67698" x="2616200" y="4232275"/>
          <p14:tracePt t="67705" x="2744788" y="4232275"/>
          <p14:tracePt t="67713" x="2778125" y="4232275"/>
          <p14:tracePt t="67720" x="2846388" y="4224338"/>
          <p14:tracePt t="67727" x="3016250" y="4206875"/>
          <p14:tracePt t="67735" x="3236913" y="4181475"/>
          <p14:tracePt t="67742" x="3338513" y="4181475"/>
          <p14:tracePt t="67750" x="3381375" y="4171950"/>
          <p14:tracePt t="67757" x="3508375" y="4156075"/>
          <p14:tracePt t="67765" x="3636963" y="4130675"/>
          <p14:tracePt t="67772" x="3840163" y="4105275"/>
          <p14:tracePt t="67780" x="3900488" y="4105275"/>
          <p14:tracePt t="67786" x="3959225" y="4095750"/>
          <p14:tracePt t="67794" x="3992563" y="4087813"/>
          <p14:tracePt t="67801" x="4052888" y="4070350"/>
          <p14:tracePt t="67808" x="4129088" y="4044950"/>
          <p14:tracePt t="67816" x="4256088" y="4019550"/>
          <p14:tracePt t="67823" x="4316413" y="4011613"/>
          <p14:tracePt t="67830" x="4418013" y="3994150"/>
          <p14:tracePt t="67837" x="4451350" y="3986213"/>
          <p14:tracePt t="67845" x="4486275" y="3968750"/>
          <p14:tracePt t="67852" x="4503738" y="3960813"/>
          <p14:tracePt t="67860" x="4554538" y="3951288"/>
          <p14:tracePt t="67867" x="4570413" y="3943350"/>
          <p14:tracePt t="67874" x="4605338" y="3935413"/>
          <p14:tracePt t="67881" x="4638675" y="3925888"/>
          <p14:tracePt t="67889" x="4673600" y="3908425"/>
          <p14:tracePt t="67897" x="4724400" y="3875088"/>
          <p14:tracePt t="67903" x="4757738" y="3867150"/>
          <p14:tracePt t="67911" x="4791075" y="3849688"/>
          <p14:tracePt t="67918" x="4800600" y="3849688"/>
          <p14:tracePt t="67925" x="4800600" y="3832225"/>
          <p14:tracePt t="67933" x="4808538" y="3824288"/>
          <p14:tracePt t="67941" x="4808538" y="3806825"/>
          <p14:tracePt t="67947" x="4808538" y="3790950"/>
          <p14:tracePt t="67955" x="4808538" y="3781425"/>
          <p14:tracePt t="67964" x="4808538" y="3763963"/>
          <p14:tracePt t="67969" x="4808538" y="3756025"/>
          <p14:tracePt t="67977" x="4791075" y="3679825"/>
          <p14:tracePt t="67984" x="4775200" y="3671888"/>
          <p14:tracePt t="67992" x="4740275" y="3603625"/>
          <p14:tracePt t="67999" x="4732338" y="3586163"/>
          <p14:tracePt t="68006" x="4699000" y="3543300"/>
          <p14:tracePt t="68014" x="4664075" y="3527425"/>
          <p14:tracePt t="68021" x="4638675" y="3502025"/>
          <p14:tracePt t="68029" x="4613275" y="3467100"/>
          <p14:tracePt t="68036" x="4579938" y="3433763"/>
          <p14:tracePt t="68044" x="4554538" y="3416300"/>
          <p14:tracePt t="68050" x="4529138" y="3373438"/>
          <p14:tracePt t="68058" x="4503738" y="3348038"/>
          <p14:tracePt t="68066" x="4476750" y="3322638"/>
          <p14:tracePt t="68073" x="4460875" y="3289300"/>
          <p14:tracePt t="68082" x="4418013" y="3263900"/>
          <p14:tracePt t="68088" x="4341813" y="3228975"/>
          <p14:tracePt t="68095" x="4265613" y="3186113"/>
          <p14:tracePt t="68102" x="4187825" y="3152775"/>
          <p14:tracePt t="68108" x="4171950" y="3135313"/>
          <p14:tracePt t="68116" x="4111625" y="3119438"/>
          <p14:tracePt t="68123" x="4095750" y="3101975"/>
          <p14:tracePt t="68130" x="4070350" y="3067050"/>
          <p14:tracePt t="68138" x="4052888" y="3059113"/>
          <p14:tracePt t="68145" x="4017963" y="3041650"/>
          <p14:tracePt t="68153" x="4010025" y="3025775"/>
          <p14:tracePt t="68160" x="3984625" y="3008313"/>
          <p14:tracePt t="68167" x="3951288" y="3000375"/>
          <p14:tracePt t="68175" x="3908425" y="2990850"/>
          <p14:tracePt t="68182" x="3848100" y="2982913"/>
          <p14:tracePt t="68189" x="3789363" y="2982913"/>
          <p14:tracePt t="68198" x="3713163" y="2965450"/>
          <p14:tracePt t="68204" x="3644900" y="2965450"/>
          <p14:tracePt t="68212" x="3619500" y="2965450"/>
          <p14:tracePt t="68219" x="3576638" y="2957513"/>
          <p14:tracePt t="68226" x="3543300" y="2949575"/>
          <p14:tracePt t="68234" x="3406775" y="2949575"/>
          <p14:tracePt t="68242" x="3330575" y="2949575"/>
          <p14:tracePt t="68249" x="3194050" y="2957513"/>
          <p14:tracePt t="68256" x="3135313" y="2957513"/>
          <p14:tracePt t="68263" x="3074988" y="2957513"/>
          <p14:tracePt t="68270" x="3008313" y="2957513"/>
          <p14:tracePt t="68278" x="2889250" y="2965450"/>
          <p14:tracePt t="68285" x="2735263" y="2982913"/>
          <p14:tracePt t="68292" x="2651125" y="3000375"/>
          <p14:tracePt t="68299" x="2557463" y="3008313"/>
          <p14:tracePt t="68307" x="2540000" y="3008313"/>
          <p14:tracePt t="68314" x="2471738" y="3008313"/>
          <p14:tracePt t="68321" x="2395538" y="3033713"/>
          <p14:tracePt t="68330" x="2319338" y="3051175"/>
          <p14:tracePt t="68336" x="2251075" y="3084513"/>
          <p14:tracePt t="71440" x="2030413" y="3008313"/>
          <p14:tracePt t="71448" x="1868488" y="2932113"/>
          <p14:tracePt t="71455" x="1809750" y="2897188"/>
          <p14:tracePt t="71463" x="1647825" y="2787650"/>
          <p14:tracePt t="71469" x="1435100" y="2719388"/>
          <p14:tracePt t="71477" x="1198563" y="2617788"/>
          <p14:tracePt t="71485" x="1104900" y="2549525"/>
          <p14:tracePt t="71491" x="942975" y="2413000"/>
          <p14:tracePt t="71498" x="646113" y="2166938"/>
          <p14:tracePt t="71505" x="407988" y="2005013"/>
          <p14:tracePt t="71513" x="314325" y="1938338"/>
          <p14:tracePt t="71520" x="144463" y="175895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0EDFCC-5A16-453C-9C97-1BC6AD5E2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2AC4571-F956-4D83-83E7-80671B7188DB}"/>
              </a:ext>
            </a:extLst>
          </p:cNvPr>
          <p:cNvSpPr txBox="1">
            <a:spLocks/>
          </p:cNvSpPr>
          <p:nvPr/>
        </p:nvSpPr>
        <p:spPr>
          <a:xfrm>
            <a:off x="1220542" y="339481"/>
            <a:ext cx="9905998" cy="14785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URL Manipulation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43AFA43-0766-4B79-959B-E354FFC5BD41}"/>
              </a:ext>
            </a:extLst>
          </p:cNvPr>
          <p:cNvSpPr txBox="1">
            <a:spLocks/>
          </p:cNvSpPr>
          <p:nvPr/>
        </p:nvSpPr>
        <p:spPr>
          <a:xfrm>
            <a:off x="1135798" y="1067958"/>
            <a:ext cx="5444028" cy="3541714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/>
              <a:t>Adding or changing query parameters</a:t>
            </a:r>
          </a:p>
          <a:p>
            <a:pPr fontAlgn="base"/>
            <a:r>
              <a:rPr lang="en-US" dirty="0"/>
              <a:t>Searching for new web pages</a:t>
            </a:r>
          </a:p>
          <a:p>
            <a:pPr fontAlgn="base"/>
            <a:r>
              <a:rPr lang="en-US" dirty="0"/>
              <a:t>Accessing similar resources</a:t>
            </a:r>
          </a:p>
          <a:p>
            <a:pPr fontAlgn="base"/>
            <a:r>
              <a:rPr lang="en-US" dirty="0"/>
              <a:t>Enumerating values in the database</a:t>
            </a:r>
          </a:p>
          <a:p>
            <a:pPr fontAlgn="base"/>
            <a:r>
              <a:rPr lang="en-US" dirty="0"/>
              <a:t>Escalating access privileges</a:t>
            </a:r>
          </a:p>
          <a:p>
            <a:pPr fontAlgn="base"/>
            <a:r>
              <a:rPr lang="en-US" dirty="0"/>
              <a:t>Detecting installed software</a:t>
            </a:r>
          </a:p>
          <a:p>
            <a:pPr fontAlgn="base"/>
            <a:r>
              <a:rPr lang="en-US" dirty="0"/>
              <a:t>Accessing the server's file system</a:t>
            </a:r>
          </a:p>
          <a:p>
            <a:pPr fontAlgn="base"/>
            <a:r>
              <a:rPr lang="en-US" dirty="0"/>
              <a:t>Trying to use values for remote code execution</a:t>
            </a:r>
          </a:p>
          <a:p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567DE96-78C0-4009-9AD0-5A76ADFB2A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8606" y="5883274"/>
            <a:ext cx="154905" cy="154905"/>
          </a:xfrm>
          <a:prstGeom prst="rect">
            <a:avLst/>
          </a:prstGeom>
        </p:spPr>
      </p:pic>
      <p:pic>
        <p:nvPicPr>
          <p:cNvPr id="1026" name="Picture 2" descr="Image result for hacking png">
            <a:extLst>
              <a:ext uri="{FF2B5EF4-FFF2-40B4-BE49-F238E27FC236}">
                <a16:creationId xmlns:a16="http://schemas.microsoft.com/office/drawing/2014/main" id="{B2FFD6C4-CAE7-44CD-A1F2-85D9A7BDD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826" y="1598236"/>
            <a:ext cx="4391632" cy="3074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45856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108000">
        <p15:prstTrans prst="peelOff"/>
      </p:transition>
    </mc:Choice>
    <mc:Fallback>
      <p:transition spd="slow" advClick="0" advTm="10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1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0542" y="-38589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URL Manipulation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5460" y="1149777"/>
            <a:ext cx="5444028" cy="3541714"/>
          </a:xfrm>
        </p:spPr>
        <p:txBody>
          <a:bodyPr>
            <a:normAutofit fontScale="85000" lnSpcReduction="20000"/>
          </a:bodyPr>
          <a:lstStyle/>
          <a:p>
            <a:pPr fontAlgn="base"/>
            <a:r>
              <a:rPr lang="en-US" dirty="0"/>
              <a:t>Adding or changing query parameters</a:t>
            </a:r>
          </a:p>
          <a:p>
            <a:pPr fontAlgn="base"/>
            <a:r>
              <a:rPr lang="en-US" dirty="0"/>
              <a:t>Searching for new web pages</a:t>
            </a:r>
          </a:p>
          <a:p>
            <a:pPr fontAlgn="base"/>
            <a:r>
              <a:rPr lang="en-US" dirty="0"/>
              <a:t>Accessing similar resources</a:t>
            </a:r>
          </a:p>
          <a:p>
            <a:pPr fontAlgn="base"/>
            <a:r>
              <a:rPr lang="en-US" dirty="0"/>
              <a:t>Enumerating values in the database</a:t>
            </a:r>
          </a:p>
          <a:p>
            <a:pPr fontAlgn="base"/>
            <a:r>
              <a:rPr lang="en-US" dirty="0"/>
              <a:t>Escalating access privileges</a:t>
            </a:r>
          </a:p>
          <a:p>
            <a:pPr fontAlgn="base"/>
            <a:r>
              <a:rPr lang="en-US" dirty="0"/>
              <a:t>Detecting installed software</a:t>
            </a:r>
          </a:p>
          <a:p>
            <a:pPr fontAlgn="base"/>
            <a:r>
              <a:rPr lang="en-US" dirty="0"/>
              <a:t>Accessing the server's file system</a:t>
            </a:r>
          </a:p>
          <a:p>
            <a:pPr fontAlgn="base"/>
            <a:r>
              <a:rPr lang="en-US" dirty="0"/>
              <a:t>Trying to use values for remote code execution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Picture 6" descr="A picture containing text&#10;&#10;Description generated with high confidence">
            <a:extLst>
              <a:ext uri="{FF2B5EF4-FFF2-40B4-BE49-F238E27FC236}">
                <a16:creationId xmlns:a16="http://schemas.microsoft.com/office/drawing/2014/main" id="{F301A25F-454B-4534-A258-DC5FFE0CA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8164" y="1339479"/>
            <a:ext cx="5744074" cy="28720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7409CC-BDAC-46AD-A46A-0791C0B9F2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0542" y="4600205"/>
            <a:ext cx="5744075" cy="4306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E94EA8F-6B53-496F-8615-B9FF2115C6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1691" y="4948177"/>
            <a:ext cx="5702926" cy="400641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9CAD5A6D-2AB6-4557-AAED-65FE2A4688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48399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000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110000">
        <p15:prstTrans prst="peelOff"/>
      </p:transition>
    </mc:Choice>
    <mc:Fallback>
      <p:transition spd="slow" advClick="0" advTm="1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16" x="976313" y="4095750"/>
          <p14:tracePt t="355" x="993775" y="4214813"/>
          <p14:tracePt t="358" x="993775" y="4240213"/>
          <p14:tracePt t="365" x="1003300" y="4291013"/>
          <p14:tracePt t="372" x="1003300" y="4308475"/>
          <p14:tracePt t="380" x="1003300" y="4333875"/>
          <p14:tracePt t="387" x="1003300" y="4359275"/>
          <p14:tracePt t="394" x="1011238" y="4384675"/>
          <p14:tracePt t="402" x="1011238" y="4402138"/>
          <p14:tracePt t="409" x="1011238" y="4427538"/>
          <p14:tracePt t="417" x="1019175" y="4445000"/>
          <p14:tracePt t="423" x="1019175" y="4460875"/>
          <p14:tracePt t="431" x="1019175" y="4470400"/>
          <p14:tracePt t="439" x="1019175" y="4478338"/>
          <p14:tracePt t="445" x="1019175" y="4486275"/>
          <p14:tracePt t="454" x="1019175" y="4495800"/>
          <p14:tracePt t="460" x="1019175" y="4513263"/>
          <p14:tracePt t="467" x="1019175" y="4521200"/>
          <p14:tracePt t="482" x="1028700" y="4529138"/>
          <p14:tracePt t="489" x="1028700" y="4538663"/>
          <p14:tracePt t="496" x="1036638" y="4546600"/>
          <p14:tracePt t="504" x="1036638" y="4564063"/>
          <p14:tracePt t="511" x="1036638" y="4572000"/>
          <p14:tracePt t="519" x="1044575" y="4572000"/>
          <p14:tracePt t="527" x="1044575" y="4579938"/>
          <p14:tracePt t="533" x="1044575" y="4589463"/>
          <p14:tracePt t="540" x="1044575" y="4597400"/>
          <p14:tracePt t="578" x="1044575" y="4605338"/>
          <p14:tracePt t="585" x="1044575" y="4614863"/>
          <p14:tracePt t="592" x="1054100" y="4630738"/>
          <p14:tracePt t="599" x="1054100" y="4648200"/>
          <p14:tracePt t="614" x="1054100" y="4665663"/>
          <p14:tracePt t="621" x="1054100" y="4673600"/>
          <p14:tracePt t="637" x="1054100" y="4699000"/>
          <p14:tracePt t="650" x="1054100" y="4716463"/>
          <p14:tracePt t="658" x="1054100" y="4733925"/>
          <p14:tracePt t="673" x="1054100" y="4741863"/>
          <p14:tracePt t="680" x="1054100" y="4759325"/>
          <p14:tracePt t="687" x="1054100" y="4767263"/>
          <p14:tracePt t="695" x="1054100" y="4775200"/>
          <p14:tracePt t="702" x="1054100" y="4784725"/>
          <p14:tracePt t="717" x="1054100" y="4792663"/>
          <p14:tracePt t="725" x="1054100" y="4802188"/>
          <p14:tracePt t="739" x="1054100" y="4818063"/>
          <p14:tracePt t="746" x="1054100" y="4827588"/>
          <p14:tracePt t="819" x="1054100" y="4835525"/>
          <p14:tracePt t="16142" x="1095375" y="4843463"/>
          <p14:tracePt t="16150" x="1138238" y="4860925"/>
          <p14:tracePt t="16157" x="1189038" y="4868863"/>
          <p14:tracePt t="16164" x="1231900" y="4878388"/>
          <p14:tracePt t="16171" x="1257300" y="4878388"/>
          <p14:tracePt t="16179" x="1290638" y="4886325"/>
          <p14:tracePt t="16187" x="1317625" y="4894263"/>
          <p14:tracePt t="16193" x="1333500" y="4903788"/>
          <p14:tracePt t="16200" x="1350963" y="4929188"/>
          <p14:tracePt t="16208" x="1368425" y="4937125"/>
          <p14:tracePt t="16215" x="1401763" y="4946650"/>
          <p14:tracePt t="16223" x="1419225" y="4962525"/>
          <p14:tracePt t="16230" x="1444625" y="4972050"/>
          <p14:tracePt t="16237" x="1477963" y="4972050"/>
          <p14:tracePt t="16245" x="1512888" y="4979988"/>
          <p14:tracePt t="16252" x="1554163" y="4979988"/>
          <p14:tracePt t="16259" x="1571625" y="4979988"/>
          <p14:tracePt t="16267" x="1579563" y="4979988"/>
          <p14:tracePt t="16274" x="1597025" y="4979988"/>
          <p14:tracePt t="16281" x="1606550" y="4979988"/>
          <p14:tracePt t="16355" x="1606550" y="4987925"/>
          <p14:tracePt t="16362" x="1606550" y="5005388"/>
          <p14:tracePt t="16377" x="1606550" y="5013325"/>
          <p14:tracePt t="16383" x="1606550" y="5022850"/>
          <p14:tracePt t="16391" x="1606550" y="5030788"/>
          <p14:tracePt t="16398" x="1597025" y="5030788"/>
          <p14:tracePt t="16413" x="1571625" y="5030788"/>
          <p14:tracePt t="16421" x="1554163" y="5030788"/>
          <p14:tracePt t="16428" x="1528763" y="5030788"/>
          <p14:tracePt t="16435" x="1512888" y="5030788"/>
          <p14:tracePt t="16442" x="1495425" y="5030788"/>
          <p14:tracePt t="16450" x="1477963" y="5030788"/>
          <p14:tracePt t="16457" x="1462088" y="5030788"/>
          <p14:tracePt t="16464" x="1444625" y="5038725"/>
          <p14:tracePt t="16471" x="1419225" y="5038725"/>
          <p14:tracePt t="16479" x="1393825" y="5038725"/>
          <p14:tracePt t="16487" x="1384300" y="5048250"/>
          <p14:tracePt t="16493" x="1358900" y="5048250"/>
          <p14:tracePt t="16501" x="1350963" y="5048250"/>
          <p14:tracePt t="16508" x="1343025" y="5048250"/>
          <p14:tracePt t="16560" x="1343025" y="5056188"/>
          <p14:tracePt t="16605" x="1358900" y="5056188"/>
          <p14:tracePt t="16625" x="1376363" y="5056188"/>
          <p14:tracePt t="16633" x="1384300" y="5056188"/>
          <p14:tracePt t="16647" x="1409700" y="5056188"/>
          <p14:tracePt t="16662" x="1419225" y="5056188"/>
          <p14:tracePt t="16669" x="1419225" y="5048250"/>
          <p14:tracePt t="16676" x="1427163" y="5048250"/>
          <p14:tracePt t="16683" x="1435100" y="5038725"/>
          <p14:tracePt t="16691" x="1444625" y="5038725"/>
          <p14:tracePt t="16699" x="1452563" y="5038725"/>
          <p14:tracePt t="16706" x="1462088" y="5030788"/>
          <p14:tracePt t="16714" x="1477963" y="5022850"/>
          <p14:tracePt t="16721" x="1495425" y="5022850"/>
          <p14:tracePt t="16728" x="1520825" y="5013325"/>
          <p14:tracePt t="16735" x="1579563" y="5005388"/>
          <p14:tracePt t="16742" x="1639888" y="5005388"/>
          <p14:tracePt t="16750" x="1673225" y="5005388"/>
          <p14:tracePt t="16757" x="1708150" y="5005388"/>
          <p14:tracePt t="16764" x="1749425" y="5005388"/>
          <p14:tracePt t="16772" x="1766888" y="5005388"/>
          <p14:tracePt t="16779" x="1801813" y="5013325"/>
          <p14:tracePt t="16788" x="1843088" y="5013325"/>
          <p14:tracePt t="16794" x="1903413" y="5013325"/>
          <p14:tracePt t="16801" x="1946275" y="5013325"/>
          <p14:tracePt t="16808" x="2005013" y="5013325"/>
          <p14:tracePt t="16815" x="2065338" y="5013325"/>
          <p14:tracePt t="16823" x="2132013" y="5013325"/>
          <p14:tracePt t="16830" x="2166938" y="5013325"/>
          <p14:tracePt t="16839" x="2208213" y="5013325"/>
          <p14:tracePt t="16846" x="2235200" y="5013325"/>
          <p14:tracePt t="16853" x="2286000" y="5013325"/>
          <p14:tracePt t="16860" x="2336800" y="5005388"/>
          <p14:tracePt t="16868" x="2438400" y="4979988"/>
          <p14:tracePt t="16875" x="2506663" y="4972050"/>
          <p14:tracePt t="16882" x="2608263" y="4962525"/>
          <p14:tracePt t="16889" x="2641600" y="4954588"/>
          <p14:tracePt t="16896" x="2684463" y="4954588"/>
          <p14:tracePt t="16904" x="2701925" y="4954588"/>
          <p14:tracePt t="16918" x="2709863" y="4954588"/>
          <p14:tracePt t="16925" x="2719388" y="4954588"/>
          <p14:tracePt t="16948" x="2752725" y="4946650"/>
          <p14:tracePt t="16955" x="2770188" y="4946650"/>
          <p14:tracePt t="16962" x="2778125" y="4946650"/>
          <p14:tracePt t="16972" x="2786063" y="4946650"/>
          <p14:tracePt t="16977" x="2811463" y="4946650"/>
          <p14:tracePt t="16984" x="2820988" y="4946650"/>
          <p14:tracePt t="16991" x="2828925" y="4946650"/>
          <p14:tracePt t="17043" x="2838450" y="4946650"/>
          <p14:tracePt t="17123" x="2828925" y="4946650"/>
          <p14:tracePt t="17130" x="2820988" y="4954588"/>
          <p14:tracePt t="17138" x="2811463" y="4954588"/>
          <p14:tracePt t="17145" x="2795588" y="4954588"/>
          <p14:tracePt t="17153" x="2770188" y="4954588"/>
          <p14:tracePt t="17160" x="2735263" y="4954588"/>
          <p14:tracePt t="17168" x="2709863" y="4954588"/>
          <p14:tracePt t="17175" x="2651125" y="4937125"/>
          <p14:tracePt t="17182" x="2590800" y="4937125"/>
          <p14:tracePt t="17190" x="2506663" y="4937125"/>
          <p14:tracePt t="17197" x="2420938" y="4937125"/>
          <p14:tracePt t="17205" x="2362200" y="4937125"/>
          <p14:tracePt t="17212" x="2276475" y="4937125"/>
          <p14:tracePt t="17218" x="2243138" y="4937125"/>
          <p14:tracePt t="17226" x="2182813" y="4954588"/>
          <p14:tracePt t="17233" x="2116138" y="4954588"/>
          <p14:tracePt t="17241" x="2030413" y="4972050"/>
          <p14:tracePt t="17248" x="1971675" y="4987925"/>
          <p14:tracePt t="17255" x="1911350" y="4987925"/>
          <p14:tracePt t="17263" x="1852613" y="4987925"/>
          <p14:tracePt t="17271" x="1792288" y="4987925"/>
          <p14:tracePt t="17277" x="1776413" y="4987925"/>
          <p14:tracePt t="17284" x="1716088" y="4987925"/>
          <p14:tracePt t="17292" x="1673225" y="4987925"/>
          <p14:tracePt t="17299" x="1589088" y="4987925"/>
          <p14:tracePt t="17307" x="1528763" y="4987925"/>
          <p14:tracePt t="17314" x="1487488" y="4979988"/>
          <p14:tracePt t="17321" x="1452563" y="4979988"/>
          <p14:tracePt t="17328" x="1409700" y="4979988"/>
          <p14:tracePt t="17335" x="1376363" y="4979988"/>
          <p14:tracePt t="17343" x="1358900" y="4972050"/>
          <p14:tracePt t="17350" x="1350963" y="4972050"/>
          <p14:tracePt t="17358" x="1333500" y="4972050"/>
          <p14:tracePt t="17365" x="1308100" y="4972050"/>
          <p14:tracePt t="17373" x="1282700" y="4972050"/>
          <p14:tracePt t="17380" x="1257300" y="4962525"/>
          <p14:tracePt t="17389" x="1189038" y="4962525"/>
          <p14:tracePt t="17395" x="1173163" y="4962525"/>
          <p14:tracePt t="17403" x="1138238" y="4962525"/>
          <p14:tracePt t="17409" x="1112838" y="4962525"/>
          <p14:tracePt t="17417" x="1095375" y="4962525"/>
          <p14:tracePt t="17424" x="1079500" y="4972050"/>
          <p14:tracePt t="17432" x="1062038" y="4972050"/>
          <p14:tracePt t="17446" x="1054100" y="4972050"/>
          <p14:tracePt t="17453" x="1044575" y="4972050"/>
          <p14:tracePt t="17497" x="1044575" y="4979988"/>
          <p14:tracePt t="17504" x="1054100" y="4979988"/>
          <p14:tracePt t="17519" x="1079500" y="4979988"/>
          <p14:tracePt t="17526" x="1087438" y="4979988"/>
          <p14:tracePt t="17533" x="1104900" y="4979988"/>
          <p14:tracePt t="17541" x="1130300" y="4979988"/>
          <p14:tracePt t="17548" x="1163638" y="4972050"/>
          <p14:tracePt t="17555" x="1189038" y="4972050"/>
          <p14:tracePt t="17562" x="1257300" y="4972050"/>
          <p14:tracePt t="17570" x="1290638" y="4979988"/>
          <p14:tracePt t="17577" x="1368425" y="4979988"/>
          <p14:tracePt t="17585" x="1435100" y="4979988"/>
          <p14:tracePt t="17592" x="1563688" y="4979988"/>
          <p14:tracePt t="17599" x="1622425" y="4979988"/>
          <p14:tracePt t="17606" x="1716088" y="4979988"/>
          <p14:tracePt t="17614" x="1776413" y="4979988"/>
          <p14:tracePt t="17622" x="1809750" y="4979988"/>
          <p14:tracePt t="17629" x="1878013" y="4979988"/>
          <p14:tracePt t="17639" x="1946275" y="4979988"/>
          <p14:tracePt t="17644" x="2047875" y="4979988"/>
          <p14:tracePt t="17651" x="2090738" y="4979988"/>
          <p14:tracePt t="17659" x="2192338" y="4979988"/>
          <p14:tracePt t="17666" x="2208213" y="4979988"/>
          <p14:tracePt t="17674" x="2243138" y="4987925"/>
          <p14:tracePt t="17680" x="2268538" y="4987925"/>
          <p14:tracePt t="17688" x="2286000" y="4987925"/>
          <p14:tracePt t="17695" x="2344738" y="4987925"/>
          <p14:tracePt t="17702" x="2387600" y="4987925"/>
          <p14:tracePt t="17709" x="2446338" y="4987925"/>
          <p14:tracePt t="17717" x="2489200" y="4987925"/>
          <p14:tracePt t="17724" x="2549525" y="4987925"/>
          <p14:tracePt t="17731" x="2590800" y="4987925"/>
          <p14:tracePt t="17738" x="2633663" y="4987925"/>
          <p14:tracePt t="17746" x="2641600" y="4987925"/>
          <p14:tracePt t="17753" x="2668588" y="4987925"/>
          <p14:tracePt t="17760" x="2693988" y="4987925"/>
          <p14:tracePt t="17768" x="2701925" y="4987925"/>
          <p14:tracePt t="17775" x="2709863" y="4987925"/>
          <p14:tracePt t="17782" x="2727325" y="4987925"/>
          <p14:tracePt t="17790" x="2735263" y="4987925"/>
          <p14:tracePt t="17797" x="2760663" y="4987925"/>
          <p14:tracePt t="17804" x="2770188" y="4987925"/>
          <p14:tracePt t="17812" x="2795588" y="4987925"/>
          <p14:tracePt t="17819" x="2828925" y="4987925"/>
          <p14:tracePt t="17826" x="2854325" y="4987925"/>
          <p14:tracePt t="17833" x="2871788" y="4987925"/>
          <p14:tracePt t="17841" x="2905125" y="4987925"/>
          <p14:tracePt t="17848" x="2930525" y="4987925"/>
          <p14:tracePt t="17886" x="2940050" y="4987925"/>
          <p14:tracePt t="17980" x="2940050" y="4997450"/>
          <p14:tracePt t="17988" x="2930525" y="4997450"/>
          <p14:tracePt t="17995" x="2922588" y="4997450"/>
          <p14:tracePt t="18002" x="2889250" y="4997450"/>
          <p14:tracePt t="18009" x="2846388" y="4997450"/>
          <p14:tracePt t="18017" x="2811463" y="4997450"/>
          <p14:tracePt t="18024" x="2770188" y="4997450"/>
          <p14:tracePt t="18033" x="2735263" y="4987925"/>
          <p14:tracePt t="18040" x="2684463" y="4972050"/>
          <p14:tracePt t="18047" x="2616200" y="4972050"/>
          <p14:tracePt t="18055" x="2471738" y="4972050"/>
          <p14:tracePt t="18062" x="2405063" y="4972050"/>
          <p14:tracePt t="18069" x="2268538" y="4972050"/>
          <p14:tracePt t="18079" x="2243138" y="4972050"/>
          <p14:tracePt t="18084" x="2174875" y="4972050"/>
          <p14:tracePt t="18091" x="2149475" y="4972050"/>
          <p14:tracePt t="18097" x="2090738" y="4972050"/>
          <p14:tracePt t="18105" x="2012950" y="4972050"/>
          <p14:tracePt t="18112" x="1954213" y="4972050"/>
          <p14:tracePt t="18121" x="1885950" y="4972050"/>
          <p14:tracePt t="18127" x="1860550" y="4972050"/>
          <p14:tracePt t="18135" x="1801813" y="4972050"/>
          <p14:tracePt t="18142" x="1776413" y="4972050"/>
          <p14:tracePt t="18150" x="1749425" y="4972050"/>
          <p14:tracePt t="18157" x="1716088" y="4962525"/>
          <p14:tracePt t="18165" x="1673225" y="4962525"/>
          <p14:tracePt t="18173" x="1622425" y="4962525"/>
          <p14:tracePt t="18180" x="1571625" y="4954588"/>
          <p14:tracePt t="18189" x="1538288" y="4954588"/>
          <p14:tracePt t="18194" x="1495425" y="4954588"/>
          <p14:tracePt t="18201" x="1470025" y="4954588"/>
          <p14:tracePt t="18209" x="1444625" y="4946650"/>
          <p14:tracePt t="18216" x="1419225" y="4946650"/>
          <p14:tracePt t="18224" x="1384300" y="4937125"/>
          <p14:tracePt t="18231" x="1376363" y="4937125"/>
          <p14:tracePt t="18238" x="1350963" y="4937125"/>
          <p14:tracePt t="18244" x="1343025" y="4937125"/>
          <p14:tracePt t="18259" x="1317625" y="4937125"/>
          <p14:tracePt t="18274" x="1308100" y="4937125"/>
          <p14:tracePt t="18281" x="1300163" y="4937125"/>
          <p14:tracePt t="18289" x="1290638" y="4937125"/>
          <p14:tracePt t="18318" x="1282700" y="4937125"/>
          <p14:tracePt t="18450" x="1290638" y="4937125"/>
          <p14:tracePt t="18457" x="1300163" y="4937125"/>
          <p14:tracePt t="18472" x="1308100" y="4937125"/>
          <p14:tracePt t="18488" x="1325563" y="4937125"/>
          <p14:tracePt t="18494" x="1333500" y="4937125"/>
          <p14:tracePt t="18531" x="1343025" y="4937125"/>
          <p14:tracePt t="18561" x="1350963" y="4937125"/>
          <p14:tracePt t="18606" x="1358900" y="4937125"/>
          <p14:tracePt t="18662" x="1368425" y="4937125"/>
          <p14:tracePt t="18684" x="1376363" y="4937125"/>
          <p14:tracePt t="18692" x="1384300" y="4937125"/>
          <p14:tracePt t="18700" x="1393825" y="4937125"/>
          <p14:tracePt t="18707" x="1401763" y="4937125"/>
          <p14:tracePt t="18715" x="1401763" y="4929188"/>
          <p14:tracePt t="18722" x="1419225" y="4929188"/>
          <p14:tracePt t="18729" x="1444625" y="4919663"/>
          <p14:tracePt t="18738" x="1495425" y="4919663"/>
          <p14:tracePt t="18743" x="1571625" y="4911725"/>
          <p14:tracePt t="18751" x="1597025" y="4911725"/>
          <p14:tracePt t="18758" x="1639888" y="4911725"/>
          <p14:tracePt t="18765" x="1665288" y="4911725"/>
          <p14:tracePt t="18773" x="1682750" y="4911725"/>
          <p14:tracePt t="18780" x="1698625" y="4911725"/>
          <p14:tracePt t="18789" x="1733550" y="4911725"/>
          <p14:tracePt t="18795" x="1758950" y="4911725"/>
          <p14:tracePt t="18802" x="1776413" y="4911725"/>
          <p14:tracePt t="18809" x="1817688" y="4911725"/>
          <p14:tracePt t="18817" x="1860550" y="4911725"/>
          <p14:tracePt t="18824" x="1920875" y="4903788"/>
          <p14:tracePt t="18831" x="1997075" y="4903788"/>
          <p14:tracePt t="18839" x="2038350" y="4894263"/>
          <p14:tracePt t="18846" x="2081213" y="4894263"/>
          <p14:tracePt t="18853" x="2106613" y="4894263"/>
          <p14:tracePt t="18860" x="2132013" y="4894263"/>
          <p14:tracePt t="18868" x="2157413" y="4894263"/>
          <p14:tracePt t="18875" x="2182813" y="4894263"/>
          <p14:tracePt t="18883" x="2208213" y="4894263"/>
          <p14:tracePt t="18889" x="2243138" y="4878388"/>
          <p14:tracePt t="18896" x="2276475" y="4878388"/>
          <p14:tracePt t="18904" x="2301875" y="4878388"/>
          <p14:tracePt t="18911" x="2336800" y="4886325"/>
          <p14:tracePt t="18918" x="2362200" y="4886325"/>
          <p14:tracePt t="18926" x="2387600" y="4886325"/>
          <p14:tracePt t="18933" x="2413000" y="4886325"/>
          <p14:tracePt t="18940" x="2430463" y="4886325"/>
          <p14:tracePt t="18948" x="2446338" y="4886325"/>
          <p14:tracePt t="18955" x="2455863" y="4886325"/>
          <p14:tracePt t="18962" x="2463800" y="4886325"/>
          <p14:tracePt t="18971" x="2471738" y="4886325"/>
          <p14:tracePt t="18977" x="2481263" y="4886325"/>
          <p14:tracePt t="18984" x="2489200" y="4894263"/>
          <p14:tracePt t="18992" x="2497138" y="4894263"/>
          <p14:tracePt t="19006" x="2506663" y="4894263"/>
          <p14:tracePt t="19014" x="2514600" y="4894263"/>
          <p14:tracePt t="19021" x="2540000" y="4894263"/>
          <p14:tracePt t="19028" x="2549525" y="4894263"/>
          <p14:tracePt t="19036" x="2565400" y="4894263"/>
          <p14:tracePt t="19043" x="2582863" y="4894263"/>
          <p14:tracePt t="19050" x="2590800" y="4894263"/>
          <p14:tracePt t="19058" x="2616200" y="4894263"/>
          <p14:tracePt t="19065" x="2625725" y="4894263"/>
          <p14:tracePt t="19116" x="2625725" y="4903788"/>
          <p14:tracePt t="19123" x="2633663" y="4903788"/>
          <p14:tracePt t="19145" x="2641600" y="4903788"/>
          <p14:tracePt t="19153" x="2659063" y="4903788"/>
          <p14:tracePt t="19160" x="2684463" y="4903788"/>
          <p14:tracePt t="19167" x="2693988" y="4903788"/>
          <p14:tracePt t="19197" x="2719388" y="4903788"/>
          <p14:tracePt t="19204" x="2735263" y="4903788"/>
          <p14:tracePt t="19264" x="2752725" y="4903788"/>
          <p14:tracePt t="19271" x="2778125" y="4903788"/>
          <p14:tracePt t="19278" x="2786063" y="4903788"/>
          <p14:tracePt t="37197" x="2795588" y="4903788"/>
          <p14:tracePt t="37206" x="2803525" y="4903788"/>
          <p14:tracePt t="37221" x="2811463" y="4903788"/>
          <p14:tracePt t="37234" x="2820988" y="4903788"/>
          <p14:tracePt t="37241" x="2828925" y="4903788"/>
          <p14:tracePt t="37264" x="2838450" y="4903788"/>
          <p14:tracePt t="37272" x="2854325" y="4903788"/>
          <p14:tracePt t="37279" x="2863850" y="4903788"/>
          <p14:tracePt t="37293" x="2871788" y="4903788"/>
          <p14:tracePt t="37308" x="2879725" y="4903788"/>
          <p14:tracePt t="37323" x="2889250" y="4903788"/>
          <p14:tracePt t="37331" x="2897188" y="4903788"/>
          <p14:tracePt t="37345" x="2914650" y="4903788"/>
          <p14:tracePt t="37353" x="2922588" y="4903788"/>
          <p14:tracePt t="37383" x="2930525" y="4903788"/>
          <p14:tracePt t="37396" x="2940050" y="4903788"/>
          <p14:tracePt t="37418" x="2947988" y="4894263"/>
          <p14:tracePt t="37425" x="2955925" y="4894263"/>
          <p14:tracePt t="37440" x="2965450" y="4894263"/>
          <p14:tracePt t="37470" x="2973388" y="4894263"/>
          <p14:tracePt t="37507" x="2982913" y="4894263"/>
          <p14:tracePt t="37522" x="2990850" y="4894263"/>
          <p14:tracePt t="37536" x="2998788" y="4894263"/>
          <p14:tracePt t="37543" x="3008313" y="4894263"/>
          <p14:tracePt t="37573" x="3016250" y="4894263"/>
          <p14:tracePt t="37579" x="3024188" y="4894263"/>
          <p14:tracePt t="37594" x="3033713" y="4894263"/>
          <p14:tracePt t="37608" x="3041650" y="4886325"/>
          <p14:tracePt t="37623" x="3049588" y="4878388"/>
          <p14:tracePt t="37638" x="3049588" y="4868863"/>
          <p14:tracePt t="37652" x="3059113" y="4860925"/>
          <p14:tracePt t="37660" x="3059113" y="4852988"/>
          <p14:tracePt t="37667" x="3059113" y="4843463"/>
          <p14:tracePt t="37675" x="3067050" y="4827588"/>
          <p14:tracePt t="37683" x="3092450" y="4810125"/>
          <p14:tracePt t="37689" x="3109913" y="4802188"/>
          <p14:tracePt t="37711" x="3109913" y="4792663"/>
          <p14:tracePt t="37747" x="3100388" y="4792663"/>
          <p14:tracePt t="37755" x="3100388" y="4775200"/>
          <p14:tracePt t="37762" x="3092450" y="4775200"/>
          <p14:tracePt t="37783" x="3084513" y="4775200"/>
          <p14:tracePt t="37791" x="3074988" y="4775200"/>
          <p14:tracePt t="37805" x="3067050" y="4775200"/>
          <p14:tracePt t="37828" x="3059113" y="4775200"/>
          <p14:tracePt t="37835" x="3049588" y="4775200"/>
          <p14:tracePt t="37842" x="3041650" y="4775200"/>
          <p14:tracePt t="37850" x="3033713" y="4775200"/>
          <p14:tracePt t="37857" x="3024188" y="4775200"/>
          <p14:tracePt t="37872" x="3016250" y="4775200"/>
          <p14:tracePt t="37886" x="3008313" y="4775200"/>
          <p14:tracePt t="37908" x="2998788" y="4775200"/>
          <p14:tracePt t="37923" x="2990850" y="4775200"/>
          <p14:tracePt t="37930" x="2982913" y="4775200"/>
          <p14:tracePt t="37945" x="2973388" y="4775200"/>
          <p14:tracePt t="37952" x="2965450" y="4775200"/>
          <p14:tracePt t="37959" x="2955925" y="4775200"/>
          <p14:tracePt t="37988" x="2947988" y="4775200"/>
          <p14:tracePt t="38024" x="2940050" y="4775200"/>
          <p14:tracePt t="38056" x="2940050" y="4784725"/>
          <p14:tracePt t="38070" x="2940050" y="4792663"/>
          <p14:tracePt t="38092" x="2940050" y="4802188"/>
          <p14:tracePt t="38099" x="2940050" y="4810125"/>
          <p14:tracePt t="38106" x="2930525" y="4810125"/>
          <p14:tracePt t="38128" x="2930525" y="4818063"/>
          <p14:tracePt t="38135" x="2914650" y="4818063"/>
          <p14:tracePt t="38144" x="2914650" y="4827588"/>
          <p14:tracePt t="38150" x="2914650" y="4835525"/>
          <p14:tracePt t="38173" x="2905125" y="4843463"/>
          <p14:tracePt t="38179" x="2905125" y="4852988"/>
          <p14:tracePt t="38193" x="2897188" y="4852988"/>
          <p14:tracePt t="38208" x="2897188" y="4860925"/>
          <p14:tracePt t="38354" x="2905125" y="4860925"/>
          <p14:tracePt t="38375" x="2922588" y="4852988"/>
          <p14:tracePt t="38382" x="2930525" y="4852988"/>
          <p14:tracePt t="38390" x="2930525" y="4843463"/>
          <p14:tracePt t="38404" x="2940050" y="4843463"/>
          <p14:tracePt t="38411" x="2947988" y="4843463"/>
          <p14:tracePt t="38419" x="2955925" y="4843463"/>
          <p14:tracePt t="38434" x="2955925" y="4835525"/>
          <p14:tracePt t="38441" x="2965450" y="4827588"/>
          <p14:tracePt t="38456" x="2973388" y="4827588"/>
          <p14:tracePt t="38463" x="2982913" y="4827588"/>
          <p14:tracePt t="38477" x="2990850" y="4818063"/>
          <p14:tracePt t="38493" x="2998788" y="4818063"/>
          <p14:tracePt t="38524" x="3008313" y="4818063"/>
          <p14:tracePt t="38529" x="3016250" y="4810125"/>
          <p14:tracePt t="38566" x="3024188" y="4810125"/>
          <p14:tracePt t="38580" x="3033713" y="4810125"/>
          <p14:tracePt t="38588" x="3041650" y="4802188"/>
          <p14:tracePt t="38601" x="3049588" y="4802188"/>
          <p14:tracePt t="38624" x="3059113" y="4802188"/>
          <p14:tracePt t="38682" x="3059113" y="4792663"/>
          <p14:tracePt t="38696" x="3049588" y="4792663"/>
          <p14:tracePt t="38711" x="3041650" y="4792663"/>
          <p14:tracePt t="38719" x="3033713" y="4792663"/>
          <p14:tracePt t="38734" x="3024188" y="4792663"/>
          <p14:tracePt t="38757" x="3016250" y="4792663"/>
          <p14:tracePt t="38763" x="3008313" y="4792663"/>
          <p14:tracePt t="38778" x="2998788" y="4792663"/>
          <p14:tracePt t="38793" x="2990850" y="4792663"/>
          <p14:tracePt t="38808" x="2982913" y="4792663"/>
          <p14:tracePt t="38821" x="2973388" y="4792663"/>
          <p14:tracePt t="38828" x="2965450" y="4792663"/>
          <p14:tracePt t="38865" x="2955925" y="4792663"/>
          <p14:tracePt t="38894" x="2947988" y="4792663"/>
          <p14:tracePt t="38909" x="2947988" y="4802188"/>
          <p14:tracePt t="38916" x="2947988" y="4810125"/>
          <p14:tracePt t="38923" x="2940050" y="4810125"/>
          <p14:tracePt t="38953" x="2940050" y="4818063"/>
          <p14:tracePt t="38967" x="2940050" y="4827588"/>
          <p14:tracePt t="39013" x="2940050" y="4843463"/>
          <p14:tracePt t="39026" x="2940050" y="4852988"/>
          <p14:tracePt t="39115" x="2940050" y="4860925"/>
          <p14:tracePt t="39135" x="2940050" y="4868863"/>
          <p14:tracePt t="39150" x="2940050" y="4878388"/>
          <p14:tracePt t="39157" x="2940050" y="4919663"/>
          <p14:tracePt t="39165" x="2940050" y="4962525"/>
          <p14:tracePt t="39172" x="2940050" y="5022850"/>
          <p14:tracePt t="39179" x="2940050" y="5048250"/>
          <p14:tracePt t="39188" x="2940050" y="5073650"/>
          <p14:tracePt t="39194" x="2940050" y="5081588"/>
          <p14:tracePt t="39201" x="2940050" y="5091113"/>
          <p14:tracePt t="39208" x="2940050" y="5099050"/>
          <p14:tracePt t="39216" x="2940050" y="5106988"/>
          <p14:tracePt t="39223" x="2940050" y="5116513"/>
          <p14:tracePt t="39230" x="2940050" y="5124450"/>
          <p14:tracePt t="39246" x="2947988" y="5149850"/>
          <p14:tracePt t="39253" x="2955925" y="5157788"/>
          <p14:tracePt t="39261" x="2965450" y="5167313"/>
          <p14:tracePt t="39268" x="2965450" y="5183188"/>
          <p14:tracePt t="39283" x="2973388" y="5208588"/>
          <p14:tracePt t="39290" x="2990850" y="5226050"/>
          <p14:tracePt t="39297" x="2998788" y="5235575"/>
          <p14:tracePt t="39306" x="2998788" y="5243513"/>
          <p14:tracePt t="39312" x="3008313" y="5260975"/>
          <p14:tracePt t="39326" x="3008313" y="5276850"/>
          <p14:tracePt t="39341" x="3008313" y="5286375"/>
          <p14:tracePt t="39349" x="3008313" y="5294313"/>
          <p14:tracePt t="39416" x="3016250" y="5294313"/>
          <p14:tracePt t="39439" x="3024188" y="5294313"/>
          <p14:tracePt t="39467" x="3033713" y="5294313"/>
          <p14:tracePt t="39481" x="3041650" y="5294313"/>
          <p14:tracePt t="39489" x="3049588" y="5294313"/>
          <p14:tracePt t="39495" x="3059113" y="5294313"/>
          <p14:tracePt t="39502" x="3067050" y="5294313"/>
          <p14:tracePt t="39510" x="3074988" y="5294313"/>
          <p14:tracePt t="39531" x="3084513" y="5294313"/>
          <p14:tracePt t="39546" x="3092450" y="5294313"/>
          <p14:tracePt t="39556" x="3092450" y="5286375"/>
          <p14:tracePt t="39568" x="3100388" y="5286375"/>
          <p14:tracePt t="39583" x="3117850" y="5286375"/>
          <p14:tracePt t="39612" x="3117850" y="5268913"/>
          <p14:tracePt t="39620" x="3127375" y="5260975"/>
          <p14:tracePt t="39641" x="3127375" y="5251450"/>
          <p14:tracePt t="39649" x="3127375" y="5243513"/>
          <p14:tracePt t="39656" x="3127375" y="5235575"/>
          <p14:tracePt t="39678" x="3127375" y="5226050"/>
          <p14:tracePt t="39685" x="3127375" y="5218113"/>
          <p14:tracePt t="39692" x="3127375" y="5208588"/>
          <p14:tracePt t="39707" x="3109913" y="5200650"/>
          <p14:tracePt t="39714" x="3100388" y="5192713"/>
          <p14:tracePt t="39729" x="3092450" y="5183188"/>
          <p14:tracePt t="39737" x="3084513" y="5175250"/>
          <p14:tracePt t="39751" x="3067050" y="5167313"/>
          <p14:tracePt t="39758" x="3059113" y="5167313"/>
          <p14:tracePt t="39766" x="3049588" y="5167313"/>
          <p14:tracePt t="39773" x="3041650" y="5167313"/>
          <p14:tracePt t="39781" x="3033713" y="5157788"/>
          <p14:tracePt t="39795" x="3024188" y="5141913"/>
          <p14:tracePt t="39810" x="3016250" y="5141913"/>
          <p14:tracePt t="39824" x="3008313" y="5141913"/>
          <p14:tracePt t="39839" x="2998788" y="5141913"/>
          <p14:tracePt t="39855" x="2982913" y="5141913"/>
          <p14:tracePt t="39875" x="2973388" y="5141913"/>
          <p14:tracePt t="39890" x="2965450" y="5141913"/>
          <p14:tracePt t="39913" x="2955925" y="5141913"/>
          <p14:tracePt t="39926" x="2947988" y="5141913"/>
          <p14:tracePt t="39941" x="2940050" y="5149850"/>
          <p14:tracePt t="39956" x="2940050" y="5157788"/>
          <p14:tracePt t="39985" x="2940050" y="5167313"/>
          <p14:tracePt t="39999" x="2940050" y="5175250"/>
          <p14:tracePt t="40028" x="2940050" y="5183188"/>
          <p14:tracePt t="40043" x="2940050" y="5192713"/>
          <p14:tracePt t="40049" x="2922588" y="5192713"/>
          <p14:tracePt t="40064" x="2922588" y="5200650"/>
          <p14:tracePt t="40088" x="2922588" y="5218113"/>
          <p14:tracePt t="40100" x="2914650" y="5218113"/>
          <p14:tracePt t="40116" x="2914650" y="5226050"/>
          <p14:tracePt t="40123" x="2914650" y="5235575"/>
          <p14:tracePt t="40130" x="2914650" y="5243513"/>
          <p14:tracePt t="40138" x="2905125" y="5243513"/>
          <p14:tracePt t="40145" x="2905125" y="5260975"/>
          <p14:tracePt t="40153" x="2897188" y="5294313"/>
          <p14:tracePt t="40160" x="2897188" y="5302250"/>
          <p14:tracePt t="40167" x="2897188" y="5311775"/>
          <p14:tracePt t="40174" x="2897188" y="5319713"/>
          <p14:tracePt t="40211" x="2905125" y="5319713"/>
          <p14:tracePt t="40226" x="2930525" y="5319713"/>
          <p14:tracePt t="40240" x="2940050" y="5319713"/>
          <p14:tracePt t="40248" x="2947988" y="5319713"/>
          <p14:tracePt t="40255" x="2955925" y="5311775"/>
          <p14:tracePt t="40271" x="2965450" y="5302250"/>
          <p14:tracePt t="40277" x="2973388" y="5302250"/>
          <p14:tracePt t="40284" x="2982913" y="5302250"/>
          <p14:tracePt t="40293" x="2990850" y="5302250"/>
          <p14:tracePt t="40308" x="2998788" y="5294313"/>
          <p14:tracePt t="40314" x="3008313" y="5286375"/>
          <p14:tracePt t="40329" x="3008313" y="5276850"/>
          <p14:tracePt t="40339" x="3016250" y="5276850"/>
          <p14:tracePt t="40351" x="3033713" y="5268913"/>
          <p14:tracePt t="40366" x="3041650" y="5260975"/>
          <p14:tracePt t="40374" x="3059113" y="5251450"/>
          <p14:tracePt t="40389" x="3067050" y="5243513"/>
          <p14:tracePt t="40403" x="3074988" y="5243513"/>
          <p14:tracePt t="40409" x="3084513" y="5243513"/>
          <p14:tracePt t="40416" x="3092450" y="5235575"/>
          <p14:tracePt t="40431" x="3100388" y="5235575"/>
          <p14:tracePt t="40438" x="3109913" y="5226050"/>
          <p14:tracePt t="40453" x="3117850" y="5226050"/>
          <p14:tracePt t="40468" x="3127375" y="5226050"/>
          <p14:tracePt t="40498" x="3135313" y="5208588"/>
          <p14:tracePt t="40505" x="3135313" y="5200650"/>
          <p14:tracePt t="40526" x="3135313" y="5192713"/>
          <p14:tracePt t="40541" x="3135313" y="5175250"/>
          <p14:tracePt t="40571" x="3127375" y="5167313"/>
          <p14:tracePt t="40578" x="3117850" y="5157788"/>
          <p14:tracePt t="40587" x="3109913" y="5157788"/>
          <p14:tracePt t="40594" x="3100388" y="5157788"/>
          <p14:tracePt t="40607" x="3092450" y="5157788"/>
          <p14:tracePt t="40616" x="3084513" y="5149850"/>
          <p14:tracePt t="40630" x="3074988" y="5149850"/>
          <p14:tracePt t="40638" x="3067050" y="5149850"/>
          <p14:tracePt t="40645" x="3059113" y="5141913"/>
          <p14:tracePt t="40652" x="3049588" y="5141913"/>
          <p14:tracePt t="40658" x="3041650" y="5132388"/>
          <p14:tracePt t="40666" x="3033713" y="5132388"/>
          <p14:tracePt t="40673" x="3033713" y="5124450"/>
          <p14:tracePt t="40680" x="3024188" y="5124450"/>
          <p14:tracePt t="40688" x="3016250" y="5124450"/>
          <p14:tracePt t="40702" x="3008313" y="5124450"/>
          <p14:tracePt t="40710" x="2990850" y="5124450"/>
          <p14:tracePt t="40725" x="2982913" y="5124450"/>
          <p14:tracePt t="40732" x="2973388" y="5124450"/>
          <p14:tracePt t="40747" x="2965450" y="5124450"/>
          <p14:tracePt t="40754" x="2955925" y="5124450"/>
          <p14:tracePt t="40761" x="2947988" y="5124450"/>
          <p14:tracePt t="40775" x="2930525" y="5124450"/>
          <p14:tracePt t="40783" x="2922588" y="5124450"/>
          <p14:tracePt t="40811" x="2914650" y="5124450"/>
          <p14:tracePt t="40826" x="2914650" y="5132388"/>
          <p14:tracePt t="40835" x="2914650" y="5141913"/>
          <p14:tracePt t="40849" x="2914650" y="5149850"/>
          <p14:tracePt t="40864" x="2905125" y="5157788"/>
          <p14:tracePt t="40893" x="2905125" y="5167313"/>
          <p14:tracePt t="40908" x="2905125" y="5175250"/>
          <p14:tracePt t="40928" x="2905125" y="5183188"/>
          <p14:tracePt t="40958" x="2905125" y="5192713"/>
          <p14:tracePt t="40988" x="2905125" y="5200650"/>
          <p14:tracePt t="41084" x="2914650" y="5200650"/>
          <p14:tracePt t="41092" x="2922588" y="5208588"/>
          <p14:tracePt t="41106" x="2940050" y="5218113"/>
          <p14:tracePt t="41112" x="2947988" y="5218113"/>
          <p14:tracePt t="41123" x="2947988" y="5226050"/>
          <p14:tracePt t="41135" x="2955925" y="5235575"/>
          <p14:tracePt t="41142" x="2965450" y="5235575"/>
          <p14:tracePt t="41164" x="2973388" y="5235575"/>
          <p14:tracePt t="41173" x="2982913" y="5235575"/>
          <p14:tracePt t="41193" x="2998788" y="5235575"/>
          <p14:tracePt t="41201" x="3008313" y="5235575"/>
          <p14:tracePt t="41239" x="3016250" y="5235575"/>
          <p14:tracePt t="41259" x="3024188" y="5235575"/>
          <p14:tracePt t="41274" x="3033713" y="5235575"/>
          <p14:tracePt t="41310" x="3041650" y="5235575"/>
          <p14:tracePt t="41339" x="3049588" y="5235575"/>
          <p14:tracePt t="41391" x="3041650" y="5251450"/>
          <p14:tracePt t="41398" x="3049588" y="5286375"/>
          <p14:tracePt t="44399" x="3067050" y="5294313"/>
          <p14:tracePt t="44406" x="3074988" y="5294313"/>
          <p14:tracePt t="44413" x="3084513" y="5302250"/>
          <p14:tracePt t="44421" x="3092450" y="5311775"/>
          <p14:tracePt t="44428" x="3100388" y="5319713"/>
          <p14:tracePt t="44443" x="3117850" y="5319713"/>
          <p14:tracePt t="44459" x="3117850" y="5327650"/>
          <p14:tracePt t="44466" x="3127375" y="5327650"/>
          <p14:tracePt t="44473" x="3135313" y="5337175"/>
          <p14:tracePt t="44481" x="3143250" y="5337175"/>
          <p14:tracePt t="44488" x="3152775" y="5345113"/>
          <p14:tracePt t="44495" x="3160713" y="5353050"/>
          <p14:tracePt t="44503" x="3178175" y="5353050"/>
          <p14:tracePt t="44511" x="3186113" y="5362575"/>
          <p14:tracePt t="44517" x="3203575" y="5370513"/>
          <p14:tracePt t="44524" x="3211513" y="5370513"/>
          <p14:tracePt t="44532" x="3228975" y="5380038"/>
          <p14:tracePt t="44539" x="3254375" y="5387975"/>
          <p14:tracePt t="44547" x="3262313" y="5395913"/>
          <p14:tracePt t="44555" x="3270250" y="5395913"/>
          <p14:tracePt t="44562" x="3279775" y="5405438"/>
          <p14:tracePt t="44570" x="3279775" y="5413375"/>
          <p14:tracePt t="44576" x="3287713" y="5413375"/>
          <p14:tracePt t="44591" x="3287713" y="5421313"/>
          <p14:tracePt t="44606" x="3297238" y="5430838"/>
          <p14:tracePt t="44613" x="3305175" y="5430838"/>
          <p14:tracePt t="44635" x="3322638" y="5430838"/>
          <p14:tracePt t="44642" x="3322638" y="5438775"/>
          <p14:tracePt t="44650" x="3330575" y="5446713"/>
          <p14:tracePt t="44715" x="3330575" y="5456238"/>
          <p14:tracePt t="52520" x="3586163" y="5319713"/>
          <p14:tracePt t="52527" x="3873500" y="5141913"/>
          <p14:tracePt t="52535" x="4367213" y="4979988"/>
          <p14:tracePt t="52542" x="4732338" y="4784725"/>
          <p14:tracePt t="52549" x="5267325" y="4503738"/>
          <p14:tracePt t="52557" x="5768975" y="4249738"/>
          <p14:tracePt t="52565" x="6210300" y="4070350"/>
          <p14:tracePt t="52573" x="6729413" y="3925888"/>
          <p14:tracePt t="52579" x="7178675" y="3679825"/>
          <p14:tracePt t="52589" x="7791450" y="3441700"/>
          <p14:tracePt t="52594" x="8240713" y="3195638"/>
          <p14:tracePt t="52601" x="8828088" y="2982913"/>
          <p14:tracePt t="52608" x="9218613" y="2881313"/>
          <p14:tracePt t="52616" x="9745663" y="2719388"/>
          <p14:tracePt t="52623" x="10075863" y="2549525"/>
          <p14:tracePt t="52630" x="10560050" y="2430463"/>
          <p14:tracePt t="52638" x="10807700" y="2311400"/>
          <p14:tracePt t="52645" x="11104563" y="2192338"/>
          <p14:tracePt t="52652" x="11487150" y="2055813"/>
          <p14:tracePt t="52659" x="11545888" y="2039938"/>
          <p14:tracePt t="52666" x="11766550" y="1938338"/>
          <p14:tracePt t="52674" x="11996738" y="1860550"/>
          <p14:tracePt t="52681" x="12106275" y="1801813"/>
          <p14:tracePt t="52688" x="12166600" y="1741488"/>
          <p14:tracePt t="52872" x="11834813" y="280988"/>
          <p14:tracePt t="52880" x="11725275" y="280988"/>
          <p14:tracePt t="52887" x="11639550" y="280988"/>
          <p14:tracePt t="52895" x="11401425" y="280988"/>
          <p14:tracePt t="52902" x="11198225" y="280988"/>
          <p14:tracePt t="52909" x="11061700" y="280988"/>
          <p14:tracePt t="52916" x="10977563" y="296863"/>
          <p14:tracePt t="52925" x="10714038" y="306388"/>
          <p14:tracePt t="52932" x="10458450" y="374650"/>
          <p14:tracePt t="52939" x="10382250" y="374650"/>
          <p14:tracePt t="52947" x="10245725" y="400050"/>
          <p14:tracePt t="52955" x="10042525" y="433388"/>
          <p14:tracePt t="52961" x="9890125" y="484188"/>
          <p14:tracePt t="52969" x="9812338" y="509588"/>
          <p14:tracePt t="52977" x="9626600" y="552450"/>
          <p14:tracePt t="52983" x="9447213" y="620713"/>
          <p14:tracePt t="52990" x="9269413" y="671513"/>
          <p14:tracePt t="52998" x="9193213" y="704850"/>
          <p14:tracePt t="53005" x="9074150" y="755650"/>
          <p14:tracePt t="53012" x="8988425" y="781050"/>
          <p14:tracePt t="53019" x="8836025" y="849313"/>
          <p14:tracePt t="53027" x="8750300" y="884238"/>
          <p14:tracePt t="53034" x="8597900" y="935038"/>
          <p14:tracePt t="53041" x="8572500" y="942975"/>
          <p14:tracePt t="53048" x="8410575" y="1028700"/>
          <p14:tracePt t="53056" x="8291513" y="1112838"/>
          <p14:tracePt t="53063" x="8199438" y="1173163"/>
          <p14:tracePt t="53071" x="8080375" y="1266825"/>
          <p14:tracePt t="53089" x="7926388" y="1444625"/>
          <p14:tracePt t="53092" x="7832725" y="1512888"/>
          <p14:tracePt t="53099" x="7756525" y="1589088"/>
          <p14:tracePt t="53107" x="7662863" y="1657350"/>
          <p14:tracePt t="53114" x="7586663" y="1725613"/>
          <p14:tracePt t="53122" x="7527925" y="1801813"/>
          <p14:tracePt t="53129" x="7459663" y="1885950"/>
          <p14:tracePt t="53136" x="7416800" y="1971675"/>
          <p14:tracePt t="53144" x="7373938" y="2039938"/>
          <p14:tracePt t="53152" x="7332663" y="2098675"/>
          <p14:tracePt t="53158" x="7281863" y="2166938"/>
          <p14:tracePt t="53165" x="7221538" y="2243138"/>
          <p14:tracePt t="53173" x="7153275" y="2311400"/>
          <p14:tracePt t="53179" x="7137400" y="2371725"/>
          <p14:tracePt t="53187" x="7102475" y="2438400"/>
          <p14:tracePt t="53194" x="7094538" y="2498725"/>
          <p14:tracePt t="53201" x="7085013" y="2516188"/>
          <p14:tracePt t="53209" x="7069138" y="2574925"/>
          <p14:tracePt t="53217" x="7059613" y="2600325"/>
          <p14:tracePt t="53224" x="7059613" y="2651125"/>
          <p14:tracePt t="53231" x="7059613" y="2676525"/>
          <p14:tracePt t="53238" x="7059613" y="2693988"/>
          <p14:tracePt t="53246" x="7059613" y="2727325"/>
          <p14:tracePt t="53254" x="7077075" y="2752725"/>
          <p14:tracePt t="53260" x="7085013" y="2820988"/>
          <p14:tracePt t="53268" x="7085013" y="2838450"/>
          <p14:tracePt t="53275" x="7102475" y="2863850"/>
          <p14:tracePt t="53282" x="7119938" y="2932113"/>
          <p14:tracePt t="53289" x="7137400" y="2957513"/>
          <p14:tracePt t="53297" x="7188200" y="3025775"/>
          <p14:tracePt t="53304" x="7229475" y="3076575"/>
          <p14:tracePt t="53312" x="7307263" y="3135313"/>
          <p14:tracePt t="53318" x="7358063" y="3186113"/>
          <p14:tracePt t="53326" x="7426325" y="3238500"/>
          <p14:tracePt t="53333" x="7561263" y="3340100"/>
          <p14:tracePt t="53343" x="7604125" y="3373438"/>
          <p14:tracePt t="53349" x="7705725" y="3449638"/>
          <p14:tracePt t="53356" x="7781925" y="3475038"/>
          <p14:tracePt t="53363" x="7816850" y="3492500"/>
          <p14:tracePt t="53372" x="7875588" y="3509963"/>
          <p14:tracePt t="53378" x="7910513" y="3509963"/>
          <p14:tracePt t="53386" x="7961313" y="3527425"/>
          <p14:tracePt t="53392" x="8088313" y="3527425"/>
          <p14:tracePt t="53400" x="8189913" y="3527425"/>
          <p14:tracePt t="53407" x="8351838" y="3502025"/>
          <p14:tracePt t="53414" x="8410575" y="3492500"/>
          <p14:tracePt t="53424" x="8539163" y="3467100"/>
          <p14:tracePt t="53429" x="8709025" y="3433763"/>
          <p14:tracePt t="53438" x="8904288" y="3390900"/>
          <p14:tracePt t="53443" x="8963025" y="3382963"/>
          <p14:tracePt t="53450" x="9039225" y="3355975"/>
          <p14:tracePt t="53458" x="9082088" y="3340100"/>
          <p14:tracePt t="53466" x="9183688" y="3305175"/>
          <p14:tracePt t="53473" x="9380538" y="3238500"/>
          <p14:tracePt t="53480" x="9507538" y="3203575"/>
          <p14:tracePt t="53488" x="9566275" y="3170238"/>
          <p14:tracePt t="53495" x="9642475" y="3135313"/>
          <p14:tracePt t="53503" x="9779000" y="3101975"/>
          <p14:tracePt t="53509" x="9966325" y="3051175"/>
          <p14:tracePt t="53517" x="10050463" y="3000375"/>
          <p14:tracePt t="53524" x="10110788" y="2982913"/>
          <p14:tracePt t="53532" x="10161588" y="2940050"/>
          <p14:tracePt t="53540" x="10229850" y="2871788"/>
          <p14:tracePt t="53547" x="10313988" y="2795588"/>
          <p14:tracePt t="53554" x="10374313" y="2744788"/>
          <p14:tracePt t="53561" x="10483850" y="2668588"/>
          <p14:tracePt t="53569" x="10544175" y="2625725"/>
          <p14:tracePt t="53575" x="10612438" y="2574925"/>
          <p14:tracePt t="53583" x="10663238" y="2541588"/>
          <p14:tracePt t="53591" x="10688638" y="2506663"/>
          <p14:tracePt t="53598" x="10739438" y="2438400"/>
          <p14:tracePt t="53605" x="10790238" y="2362200"/>
          <p14:tracePt t="53613" x="10833100" y="2260600"/>
          <p14:tracePt t="53621" x="10874375" y="2200275"/>
          <p14:tracePt t="53627" x="10909300" y="2124075"/>
          <p14:tracePt t="53634" x="10960100" y="2039938"/>
          <p14:tracePt t="53642" x="11002963" y="1989138"/>
          <p14:tracePt t="53649" x="11036300" y="1920875"/>
          <p14:tracePt t="53657" x="11044238" y="1819275"/>
          <p14:tracePt t="53664" x="11044238" y="1733550"/>
          <p14:tracePt t="53671" x="11044238" y="1631950"/>
          <p14:tracePt t="53679" x="11044238" y="1563688"/>
          <p14:tracePt t="53688" x="11044238" y="1487488"/>
          <p14:tracePt t="53693" x="11028363" y="1436688"/>
          <p14:tracePt t="53701" x="10993438" y="1393825"/>
          <p14:tracePt t="53708" x="10942638" y="1325563"/>
          <p14:tracePt t="53716" x="10901363" y="1257300"/>
          <p14:tracePt t="53722" x="10841038" y="1198563"/>
          <p14:tracePt t="53730" x="10798175" y="1122363"/>
          <p14:tracePt t="53737" x="10772775" y="1069975"/>
          <p14:tracePt t="53745" x="10696575" y="1011238"/>
          <p14:tracePt t="53752" x="10534650" y="935038"/>
          <p14:tracePt t="53759" x="10425113" y="909638"/>
          <p14:tracePt t="53767" x="10280650" y="874713"/>
          <p14:tracePt t="53774" x="10204450" y="858838"/>
          <p14:tracePt t="53781" x="10144125" y="823913"/>
          <p14:tracePt t="53789" x="9999663" y="773113"/>
          <p14:tracePt t="53797" x="9796463" y="730250"/>
          <p14:tracePt t="53805" x="9634538" y="704850"/>
          <p14:tracePt t="53810" x="9523413" y="696913"/>
          <p14:tracePt t="53818" x="9286875" y="679450"/>
          <p14:tracePt t="53825" x="9048750" y="679450"/>
          <p14:tracePt t="53833" x="8894763" y="679450"/>
          <p14:tracePt t="53840" x="8785225" y="688975"/>
          <p14:tracePt t="53847" x="8564563" y="696913"/>
          <p14:tracePt t="53855" x="8369300" y="739775"/>
          <p14:tracePt t="53862" x="8291513" y="747713"/>
          <p14:tracePt t="53869" x="8181975" y="765175"/>
          <p14:tracePt t="53876" x="8004175" y="790575"/>
          <p14:tracePt t="53884" x="7885113" y="815975"/>
          <p14:tracePt t="53891" x="7740650" y="849313"/>
          <p14:tracePt t="53898" x="7705725" y="858838"/>
          <p14:tracePt t="53906" x="7527925" y="892175"/>
          <p14:tracePt t="53914" x="7373938" y="942975"/>
          <p14:tracePt t="53923" x="7256463" y="1003300"/>
          <p14:tracePt t="53928" x="7170738" y="1054100"/>
          <p14:tracePt t="53936" x="6992938" y="1147763"/>
          <p14:tracePt t="53943" x="6915150" y="1216025"/>
          <p14:tracePt t="53950" x="6823075" y="1266825"/>
          <p14:tracePt t="53957" x="6737350" y="1350963"/>
          <p14:tracePt t="53965" x="6567488" y="1427163"/>
          <p14:tracePt t="53972" x="6542088" y="1452563"/>
          <p14:tracePt t="53979" x="6483350" y="1487488"/>
          <p14:tracePt t="53988" x="6405563" y="1530350"/>
          <p14:tracePt t="53994" x="6311900" y="1614488"/>
          <p14:tracePt t="54001" x="6245225" y="1690688"/>
          <p14:tracePt t="54009" x="6134100" y="1852613"/>
          <p14:tracePt t="54016" x="6065838" y="1920875"/>
          <p14:tracePt t="54023" x="5989638" y="1997075"/>
          <p14:tracePt t="54030" x="5921375" y="2065338"/>
          <p14:tracePt t="54038" x="5853113" y="2124075"/>
          <p14:tracePt t="54045" x="5743575" y="2252663"/>
          <p14:tracePt t="54052" x="5683250" y="2344738"/>
          <p14:tracePt t="54059" x="5624513" y="2463800"/>
          <p14:tracePt t="54067" x="5599113" y="2541588"/>
          <p14:tracePt t="54074" x="5556250" y="2592388"/>
          <p14:tracePt t="54090" x="5522913" y="2651125"/>
          <p14:tracePt t="54096" x="5505450" y="2701925"/>
          <p14:tracePt t="54105" x="5487988" y="2727325"/>
          <p14:tracePt t="54110" x="5487988" y="2805113"/>
          <p14:tracePt t="54118" x="5487988" y="2846388"/>
          <p14:tracePt t="54125" x="5480050" y="2940050"/>
          <p14:tracePt t="54132" x="5480050" y="2990850"/>
          <p14:tracePt t="54140" x="5480050" y="3033713"/>
          <p14:tracePt t="54147" x="5497513" y="3101975"/>
          <p14:tracePt t="54155" x="5513388" y="3127375"/>
          <p14:tracePt t="54161" x="5565775" y="3178175"/>
          <p14:tracePt t="54169" x="5641975" y="3246438"/>
          <p14:tracePt t="54176" x="5726113" y="3340100"/>
          <p14:tracePt t="54184" x="5930900" y="3492500"/>
          <p14:tracePt t="54191" x="5997575" y="3568700"/>
          <p14:tracePt t="54198" x="6235700" y="3687763"/>
          <p14:tracePt t="54206" x="6491288" y="3756025"/>
          <p14:tracePt t="54213" x="6719888" y="3798888"/>
          <p14:tracePt t="54221" x="6889750" y="3849688"/>
          <p14:tracePt t="54227" x="7196138" y="3900488"/>
          <p14:tracePt t="54235" x="7477125" y="3935413"/>
          <p14:tracePt t="54242" x="7731125" y="4002088"/>
          <p14:tracePt t="54249" x="8131175" y="4002088"/>
          <p14:tracePt t="54257" x="8402638" y="4011613"/>
          <p14:tracePt t="54264" x="8716963" y="4011613"/>
          <p14:tracePt t="54272" x="9124950" y="4011613"/>
          <p14:tracePt t="54279" x="9294813" y="4011613"/>
          <p14:tracePt t="54288" x="9642475" y="4011613"/>
          <p14:tracePt t="54294" x="9915525" y="4011613"/>
          <p14:tracePt t="54301" x="9956800" y="4011613"/>
          <p14:tracePt t="54309" x="10179050" y="3976688"/>
          <p14:tracePt t="54316" x="10382250" y="3917950"/>
          <p14:tracePt t="54323" x="10483850" y="3908425"/>
          <p14:tracePt t="54331" x="10544175" y="3875088"/>
          <p14:tracePt t="54339" x="10739438" y="3798888"/>
          <p14:tracePt t="54345" x="11002963" y="3697288"/>
          <p14:tracePt t="54355" x="11137900" y="3646488"/>
          <p14:tracePt t="54361" x="11188700" y="3586163"/>
          <p14:tracePt t="54368" x="11325225" y="3433763"/>
          <p14:tracePt t="54375" x="11401425" y="3382963"/>
          <p14:tracePt t="54383" x="11537950" y="3289300"/>
          <p14:tracePt t="54389" x="11588750" y="3271838"/>
          <p14:tracePt t="54397" x="11639550" y="3221038"/>
          <p14:tracePt t="54405" x="11690350" y="3186113"/>
          <p14:tracePt t="54412" x="11707813" y="3170238"/>
          <p14:tracePt t="54420" x="11741150" y="3109913"/>
          <p14:tracePt t="54426" x="11784013" y="3059113"/>
          <p14:tracePt t="54434" x="11844338" y="2906713"/>
          <p14:tracePt t="54442" x="11869738" y="2863850"/>
          <p14:tracePt t="54449" x="11920538" y="2795588"/>
          <p14:tracePt t="54456" x="11961813" y="2744788"/>
          <p14:tracePt t="54463" x="11979275" y="2693988"/>
          <p14:tracePt t="54471" x="12004675" y="2660650"/>
          <p14:tracePt t="54478" x="12030075" y="2608263"/>
          <p14:tracePt t="54486" x="12055475" y="2549525"/>
          <p14:tracePt t="54494" x="12072938" y="2354263"/>
          <p14:tracePt t="54501" x="12072938" y="2311400"/>
          <p14:tracePt t="54508" x="12080875" y="2133600"/>
          <p14:tracePt t="54515" x="12080875" y="2090738"/>
          <p14:tracePt t="54522" x="12080875" y="2014538"/>
          <p14:tracePt t="54530" x="12072938" y="1885950"/>
          <p14:tracePt t="54539" x="12055475" y="1758950"/>
          <p14:tracePt t="54544" x="12047538" y="1682750"/>
          <p14:tracePt t="54552" x="12014200" y="1597025"/>
          <p14:tracePt t="54560" x="11971338" y="1530350"/>
          <p14:tracePt t="54567" x="11936413" y="1452563"/>
          <p14:tracePt t="54574" x="11903075" y="1401763"/>
          <p14:tracePt t="54581" x="11844338" y="1300163"/>
          <p14:tracePt t="54588" x="11809413" y="1223963"/>
          <p14:tracePt t="54596" x="11741150" y="1155700"/>
          <p14:tracePt t="54604" x="11674475" y="1096963"/>
          <p14:tracePt t="54610" x="11461750" y="993775"/>
          <p14:tracePt t="54618" x="11317288" y="968375"/>
          <p14:tracePt t="54625" x="11231563" y="935038"/>
          <p14:tracePt t="54632" x="11163300" y="917575"/>
          <p14:tracePt t="54640" x="10993438" y="900113"/>
          <p14:tracePt t="54647" x="10772775" y="874713"/>
          <p14:tracePt t="54654" x="10637838" y="874713"/>
          <p14:tracePt t="54661" x="10560050" y="858838"/>
          <p14:tracePt t="54670" x="10356850" y="833438"/>
          <p14:tracePt t="54676" x="10153650" y="833438"/>
          <p14:tracePt t="54684" x="9999663" y="833438"/>
          <p14:tracePt t="54691" x="9940925" y="833438"/>
          <p14:tracePt t="54699" x="9829800" y="823913"/>
          <p14:tracePt t="54706" x="9667875" y="798513"/>
          <p14:tracePt t="54714" x="9558338" y="798513"/>
          <p14:tracePt t="54722" x="9439275" y="798513"/>
          <p14:tracePt t="54728" x="9388475" y="798513"/>
          <p14:tracePt t="54735" x="9302750" y="798513"/>
          <p14:tracePt t="54743" x="9142413" y="798513"/>
          <p14:tracePt t="54749" x="9056688" y="798513"/>
          <p14:tracePt t="54757" x="8921750" y="798513"/>
          <p14:tracePt t="54764" x="8894763" y="808038"/>
          <p14:tracePt t="54772" x="8793163" y="808038"/>
          <p14:tracePt t="54778" x="8658225" y="823913"/>
          <p14:tracePt t="54786" x="8539163" y="841375"/>
          <p14:tracePt t="54793" x="8377238" y="884238"/>
          <p14:tracePt t="54800" x="8326438" y="892175"/>
          <p14:tracePt t="54808" x="8240713" y="900113"/>
          <p14:tracePt t="54815" x="8121650" y="935038"/>
          <p14:tracePt t="54823" x="8037513" y="960438"/>
          <p14:tracePt t="54830" x="7961313" y="1003300"/>
          <p14:tracePt t="54839" x="7875588" y="1011238"/>
          <p14:tracePt t="54845" x="7799388" y="1036638"/>
          <p14:tracePt t="54853" x="7715250" y="1069975"/>
          <p14:tracePt t="54860" x="7596188" y="1130300"/>
          <p14:tracePt t="54867" x="7527925" y="1155700"/>
          <p14:tracePt t="54875" x="7467600" y="1189038"/>
          <p14:tracePt t="54882" x="7400925" y="1241425"/>
          <p14:tracePt t="54890" x="7340600" y="1274763"/>
          <p14:tracePt t="54896" x="7264400" y="1317625"/>
          <p14:tracePt t="54904" x="7239000" y="1333500"/>
          <p14:tracePt t="54910" x="7170738" y="1350963"/>
          <p14:tracePt t="54919" x="7145338" y="1368425"/>
          <p14:tracePt t="54925" x="7077075" y="1393825"/>
          <p14:tracePt t="54932" x="7059613" y="1411288"/>
          <p14:tracePt t="54939" x="6967538" y="1444625"/>
          <p14:tracePt t="54946" x="6881813" y="1477963"/>
          <p14:tracePt t="54954" x="6831013" y="1520825"/>
          <p14:tracePt t="54962" x="6745288" y="1581150"/>
          <p14:tracePt t="54970" x="6626225" y="1665288"/>
          <p14:tracePt t="54977" x="6550025" y="1716088"/>
          <p14:tracePt t="54984" x="6491288" y="1809750"/>
          <p14:tracePt t="54991" x="6440488" y="1870075"/>
          <p14:tracePt t="54998" x="6372225" y="1928813"/>
          <p14:tracePt t="55005" x="6311900" y="1963738"/>
          <p14:tracePt t="55012" x="6286500" y="1997075"/>
          <p14:tracePt t="55020" x="6261100" y="2014538"/>
          <p14:tracePt t="55027" x="6235700" y="2030413"/>
          <p14:tracePt t="55035" x="6219825" y="2065338"/>
          <p14:tracePt t="55042" x="6202363" y="2082800"/>
          <p14:tracePt t="55049" x="6176963" y="2133600"/>
          <p14:tracePt t="55056" x="6116638" y="2209800"/>
          <p14:tracePt t="55063" x="6100763" y="2286000"/>
          <p14:tracePt t="55071" x="6083300" y="2344738"/>
          <p14:tracePt t="55088" x="6057900" y="2430463"/>
          <p14:tracePt t="55093" x="6032500" y="2498725"/>
          <p14:tracePt t="55099" x="6032500" y="2549525"/>
          <p14:tracePt t="55107" x="6024563" y="2625725"/>
          <p14:tracePt t="55114" x="6024563" y="2736850"/>
          <p14:tracePt t="55122" x="6024563" y="2855913"/>
          <p14:tracePt t="55129" x="6049963" y="2940050"/>
          <p14:tracePt t="55138" x="6083300" y="3033713"/>
          <p14:tracePt t="55144" x="6091238" y="3076575"/>
          <p14:tracePt t="55151" x="6100763" y="3135313"/>
          <p14:tracePt t="55159" x="6134100" y="3228975"/>
          <p14:tracePt t="55166" x="6176963" y="3305175"/>
          <p14:tracePt t="55173" x="6202363" y="3390900"/>
          <p14:tracePt t="55180" x="6219825" y="3475038"/>
          <p14:tracePt t="55187" x="6235700" y="3502025"/>
          <p14:tracePt t="55195" x="6286500" y="3560763"/>
          <p14:tracePt t="55203" x="6354763" y="3603625"/>
          <p14:tracePt t="55210" x="6430963" y="3662363"/>
          <p14:tracePt t="55217" x="6600825" y="3722688"/>
          <p14:tracePt t="55225" x="6704013" y="3781425"/>
          <p14:tracePt t="55232" x="6805613" y="3841750"/>
          <p14:tracePt t="55239" x="6942138" y="3892550"/>
          <p14:tracePt t="55247" x="7069138" y="3908425"/>
          <p14:tracePt t="55255" x="7229475" y="3951288"/>
          <p14:tracePt t="55261" x="7307263" y="3986213"/>
          <p14:tracePt t="55269" x="7408863" y="3994150"/>
          <p14:tracePt t="55276" x="7561263" y="3986213"/>
          <p14:tracePt t="55284" x="7715250" y="3986213"/>
          <p14:tracePt t="55290" x="7885113" y="3951288"/>
          <p14:tracePt t="55298" x="7951788" y="3943350"/>
          <p14:tracePt t="55307" x="8224838" y="3867150"/>
          <p14:tracePt t="55313" x="8539163" y="3798888"/>
          <p14:tracePt t="55322" x="8734425" y="3756025"/>
          <p14:tracePt t="55327" x="8921750" y="3671888"/>
          <p14:tracePt t="55335" x="9236075" y="3594100"/>
          <p14:tracePt t="55342" x="9439275" y="3543300"/>
          <p14:tracePt t="55349" x="9498013" y="3527425"/>
          <p14:tracePt t="55356" x="9745663" y="3475038"/>
          <p14:tracePt t="55364" x="9966325" y="3441700"/>
          <p14:tracePt t="55371" x="10009188" y="3424238"/>
          <p14:tracePt t="55379" x="10085388" y="3382963"/>
          <p14:tracePt t="55386" x="10306050" y="3297238"/>
          <p14:tracePt t="55393" x="10442575" y="3221038"/>
          <p14:tracePt t="55401" x="10569575" y="3170238"/>
          <p14:tracePt t="55408" x="10620375" y="3119438"/>
          <p14:tracePt t="55416" x="10688638" y="3076575"/>
          <p14:tracePt t="55423" x="10739438" y="3025775"/>
          <p14:tracePt t="55430" x="10798175" y="2982913"/>
          <p14:tracePt t="55437" x="10909300" y="2922588"/>
          <p14:tracePt t="55445" x="10985500" y="2889250"/>
          <p14:tracePt t="55453" x="11044238" y="2863850"/>
          <p14:tracePt t="55460" x="11096625" y="2838450"/>
          <p14:tracePt t="55467" x="11129963" y="2805113"/>
          <p14:tracePt t="55475" x="11163300" y="2762250"/>
          <p14:tracePt t="55482" x="11215688" y="2660650"/>
          <p14:tracePt t="55489" x="11249025" y="2557463"/>
          <p14:tracePt t="55497" x="11274425" y="2498725"/>
          <p14:tracePt t="55504" x="11299825" y="2447925"/>
          <p14:tracePt t="55511" x="11325225" y="2397125"/>
          <p14:tracePt t="55519" x="11342688" y="2362200"/>
          <p14:tracePt t="55526" x="11360150" y="2303463"/>
          <p14:tracePt t="55533" x="11393488" y="2252663"/>
          <p14:tracePt t="55541" x="11401425" y="2149475"/>
          <p14:tracePt t="55548" x="11410950" y="2055813"/>
          <p14:tracePt t="55556" x="11418888" y="1979613"/>
          <p14:tracePt t="55563" x="11418888" y="1895475"/>
          <p14:tracePt t="55570" x="11418888" y="1835150"/>
          <p14:tracePt t="55578" x="11418888" y="1758950"/>
          <p14:tracePt t="55585" x="11393488" y="1631950"/>
          <p14:tracePt t="55592" x="11368088" y="1571625"/>
          <p14:tracePt t="55600" x="11333163" y="1444625"/>
          <p14:tracePt t="55607" x="11307763" y="1393825"/>
          <p14:tracePt t="55614" x="11266488" y="1317625"/>
          <p14:tracePt t="55621" x="11223625" y="1266825"/>
          <p14:tracePt t="55629" x="11198225" y="1241425"/>
          <p14:tracePt t="55637" x="11122025" y="1189038"/>
          <p14:tracePt t="55644" x="10960100" y="1079500"/>
          <p14:tracePt t="55651" x="10874375" y="1036638"/>
          <p14:tracePt t="55658" x="10721975" y="960438"/>
          <p14:tracePt t="55665" x="10653713" y="935038"/>
          <p14:tracePt t="55673" x="10569575" y="874713"/>
          <p14:tracePt t="55680" x="10374313" y="808038"/>
          <p14:tracePt t="55688" x="10263188" y="798513"/>
          <p14:tracePt t="55695" x="10118725" y="773113"/>
          <p14:tracePt t="55702" x="10059988" y="765175"/>
          <p14:tracePt t="55710" x="9898063" y="739775"/>
          <p14:tracePt t="55717" x="9745663" y="747713"/>
          <p14:tracePt t="55724" x="9566275" y="755650"/>
          <p14:tracePt t="55732" x="9482138" y="755650"/>
          <p14:tracePt t="55740" x="9328150" y="755650"/>
          <p14:tracePt t="55746" x="9124950" y="773113"/>
          <p14:tracePt t="55755" x="8955088" y="773113"/>
          <p14:tracePt t="55761" x="8878888" y="773113"/>
          <p14:tracePt t="55768" x="8666163" y="781050"/>
          <p14:tracePt t="55775" x="8521700" y="808038"/>
          <p14:tracePt t="55782" x="8377238" y="823913"/>
          <p14:tracePt t="55790" x="8308975" y="823913"/>
          <p14:tracePt t="55797" x="8164513" y="833438"/>
          <p14:tracePt t="55804" x="8054975" y="866775"/>
          <p14:tracePt t="55812" x="7935913" y="900113"/>
          <p14:tracePt t="55819" x="7832725" y="925513"/>
          <p14:tracePt t="55826" x="7748588" y="942975"/>
          <p14:tracePt t="55834" x="7604125" y="985838"/>
          <p14:tracePt t="55841" x="7527925" y="1019175"/>
          <p14:tracePt t="55848" x="7408863" y="1054100"/>
          <p14:tracePt t="55855" x="7289800" y="1112838"/>
          <p14:tracePt t="55863" x="7178675" y="1147763"/>
          <p14:tracePt t="55870" x="7102475" y="1173163"/>
          <p14:tracePt t="55877" x="6983413" y="1216025"/>
          <p14:tracePt t="55885" x="6907213" y="1241425"/>
          <p14:tracePt t="55892" x="6823075" y="1274763"/>
          <p14:tracePt t="55900" x="6729413" y="1300163"/>
          <p14:tracePt t="55907" x="6669088" y="1333500"/>
          <p14:tracePt t="55914" x="6592888" y="1360488"/>
          <p14:tracePt t="55922" x="6499225" y="1393825"/>
          <p14:tracePt t="55929" x="6448425" y="1436688"/>
          <p14:tracePt t="55938" x="6415088" y="1462088"/>
          <p14:tracePt t="55944" x="6364288" y="1504950"/>
          <p14:tracePt t="55951" x="6321425" y="1546225"/>
          <p14:tracePt t="55958" x="6245225" y="1614488"/>
          <p14:tracePt t="55966" x="6151563" y="1690688"/>
          <p14:tracePt t="55972" x="6116638" y="1708150"/>
          <p14:tracePt t="55980" x="6065838" y="1751013"/>
          <p14:tracePt t="55988" x="6040438" y="1776413"/>
          <p14:tracePt t="55996" x="5989638" y="1827213"/>
          <p14:tracePt t="56002" x="5956300" y="1895475"/>
          <p14:tracePt t="56009" x="5913438" y="1971675"/>
          <p14:tracePt t="56017" x="5880100" y="2047875"/>
          <p14:tracePt t="56024" x="5870575" y="2133600"/>
          <p14:tracePt t="56032" x="5853113" y="2217738"/>
          <p14:tracePt t="56039" x="5853113" y="2293938"/>
          <p14:tracePt t="56045" x="5837238" y="2336800"/>
          <p14:tracePt t="56052" x="5837238" y="2422525"/>
          <p14:tracePt t="56060" x="5837238" y="2532063"/>
          <p14:tracePt t="56067" x="5827713" y="2617788"/>
          <p14:tracePt t="56074" x="5827713" y="2736850"/>
          <p14:tracePt t="56088" x="5827713" y="2795588"/>
          <p14:tracePt t="56089" x="5827713" y="2863850"/>
          <p14:tracePt t="56097" x="5845175" y="2940050"/>
          <p14:tracePt t="56104" x="5862638" y="3051175"/>
          <p14:tracePt t="56111" x="5895975" y="3170238"/>
          <p14:tracePt t="56119" x="5981700" y="3322638"/>
          <p14:tracePt t="56126" x="6032500" y="3398838"/>
          <p14:tracePt t="56133" x="6108700" y="3467100"/>
          <p14:tracePt t="56141" x="6253163" y="3586163"/>
          <p14:tracePt t="56148" x="6364288" y="3679825"/>
          <p14:tracePt t="56155" x="6542088" y="3790950"/>
          <p14:tracePt t="56163" x="6653213" y="3867150"/>
          <p14:tracePt t="56171" x="6754813" y="3943350"/>
          <p14:tracePt t="56177" x="6967538" y="4019550"/>
          <p14:tracePt t="56185" x="7145338" y="4027488"/>
          <p14:tracePt t="56192" x="7315200" y="4052888"/>
          <p14:tracePt t="56199" x="7383463" y="4052888"/>
          <p14:tracePt t="56206" x="7637463" y="4044950"/>
          <p14:tracePt t="56214" x="7918450" y="4019550"/>
          <p14:tracePt t="56221" x="8105775" y="3986213"/>
          <p14:tracePt t="56228" x="8301038" y="3943350"/>
          <p14:tracePt t="56235" x="8666163" y="3875088"/>
          <p14:tracePt t="56243" x="8904288" y="3816350"/>
          <p14:tracePt t="56250" x="9218613" y="3722688"/>
          <p14:tracePt t="56258" x="9617075" y="3629025"/>
          <p14:tracePt t="56265" x="9812338" y="3527425"/>
          <p14:tracePt t="56272" x="10126663" y="3416300"/>
          <p14:tracePt t="56280" x="10483850" y="3289300"/>
          <p14:tracePt t="56288" x="10569575" y="3279775"/>
          <p14:tracePt t="56295" x="10841038" y="3203575"/>
          <p14:tracePt t="56302" x="11129963" y="3119438"/>
          <p14:tracePt t="56309" x="11206163" y="3084513"/>
          <p14:tracePt t="56317" x="11342688" y="3008313"/>
          <p14:tracePt t="56324" x="11530013" y="2940050"/>
          <p14:tracePt t="56331" x="11606213" y="2897188"/>
          <p14:tracePt t="56338" x="11733213" y="2846388"/>
          <p14:tracePt t="56346" x="11766550" y="2830513"/>
          <p14:tracePt t="56354" x="11818938" y="2813050"/>
          <p14:tracePt t="56361" x="11844338" y="2770188"/>
          <p14:tracePt t="56369" x="11877675" y="2744788"/>
          <p14:tracePt t="56376" x="11920538" y="2719388"/>
          <p14:tracePt t="56383" x="11979275" y="2651125"/>
          <p14:tracePt t="56390" x="12065000" y="2608263"/>
          <p14:tracePt t="56398" x="12141200" y="2549525"/>
          <p14:tracePt t="56552" x="12030075" y="730250"/>
          <p14:tracePt t="56559" x="11877675" y="636588"/>
          <p14:tracePt t="56566" x="11801475" y="595313"/>
          <p14:tracePt t="56574" x="11555413" y="476250"/>
          <p14:tracePt t="56581" x="11299825" y="407988"/>
          <p14:tracePt t="56588" x="11155363" y="390525"/>
          <p14:tracePt t="56595" x="11071225" y="357188"/>
          <p14:tracePt t="56604" x="10764838" y="339725"/>
          <p14:tracePt t="56611" x="10475913" y="339725"/>
          <p14:tracePt t="56618" x="10364788" y="339725"/>
          <p14:tracePt t="56625" x="10059988" y="347663"/>
          <p14:tracePt t="56632" x="9736138" y="365125"/>
          <p14:tracePt t="56640" x="9601200" y="365125"/>
          <p14:tracePt t="56647" x="9353550" y="390525"/>
          <p14:tracePt t="56655" x="9107488" y="425450"/>
          <p14:tracePt t="56662" x="8972550" y="425450"/>
          <p14:tracePt t="56670" x="8742363" y="476250"/>
          <p14:tracePt t="56677" x="8564563" y="534988"/>
          <p14:tracePt t="56685" x="8428038" y="552450"/>
          <p14:tracePt t="56693" x="8369300" y="569913"/>
          <p14:tracePt t="56699" x="8164513" y="595313"/>
          <p14:tracePt t="56705" x="8105775" y="620713"/>
          <p14:tracePt t="56713" x="7935913" y="679450"/>
          <p14:tracePt t="56721" x="7816850" y="722313"/>
          <p14:tracePt t="56728" x="7662863" y="781050"/>
          <p14:tracePt t="56735" x="7553325" y="833438"/>
          <p14:tracePt t="56744" x="7434263" y="892175"/>
          <p14:tracePt t="56750" x="7289800" y="925513"/>
          <p14:tracePt t="56757" x="7239000" y="942975"/>
          <p14:tracePt t="56764" x="7153275" y="968375"/>
          <p14:tracePt t="56771" x="7034213" y="1036638"/>
          <p14:tracePt t="56778" x="6958013" y="1079500"/>
          <p14:tracePt t="56785" x="6907213" y="1138238"/>
          <p14:tracePt t="56793" x="6813550" y="1206500"/>
          <p14:tracePt t="56800" x="6719888" y="1282700"/>
          <p14:tracePt t="56808" x="6626225" y="1368425"/>
          <p14:tracePt t="56815" x="6534150" y="1427163"/>
          <p14:tracePt t="56823" x="6465888" y="1487488"/>
          <p14:tracePt t="56831" x="6380163" y="1546225"/>
          <p14:tracePt t="56839" x="6296025" y="1614488"/>
          <p14:tracePt t="56845" x="6245225" y="1657350"/>
          <p14:tracePt t="56853" x="6176963" y="1733550"/>
          <p14:tracePt t="56859" x="6108700" y="1809750"/>
          <p14:tracePt t="56867" x="6075363" y="1844675"/>
          <p14:tracePt t="56875" x="6049963" y="1895475"/>
          <p14:tracePt t="56881" x="6032500" y="1928813"/>
          <p14:tracePt t="56888" x="6007100" y="1954213"/>
          <p14:tracePt t="56895" x="5997575" y="1963738"/>
          <p14:tracePt t="56902" x="5989638" y="1997075"/>
          <p14:tracePt t="56910" x="5972175" y="2022475"/>
          <p14:tracePt t="56917" x="5946775" y="2090738"/>
          <p14:tracePt t="56925" x="5913438" y="2141538"/>
          <p14:tracePt t="56932" x="5905500" y="2209800"/>
          <p14:tracePt t="56940" x="5880100" y="2303463"/>
          <p14:tracePt t="56948" x="5870575" y="2413000"/>
          <p14:tracePt t="56955" x="5845175" y="2532063"/>
          <p14:tracePt t="56963" x="5827713" y="2574925"/>
          <p14:tracePt t="56972" x="5794375" y="2651125"/>
          <p14:tracePt t="56977" x="5786438" y="2736850"/>
          <p14:tracePt t="56985" x="5768975" y="2855913"/>
          <p14:tracePt t="56992" x="5768975" y="2914650"/>
          <p14:tracePt t="56999" x="5776913" y="3000375"/>
          <p14:tracePt t="57006" x="5786438" y="3025775"/>
          <p14:tracePt t="57014" x="5811838" y="3076575"/>
          <p14:tracePt t="57022" x="5827713" y="3101975"/>
          <p14:tracePt t="57029" x="5880100" y="3160713"/>
          <p14:tracePt t="57037" x="5938838" y="3211513"/>
          <p14:tracePt t="57043" x="6024563" y="3305175"/>
          <p14:tracePt t="57051" x="6116638" y="3398838"/>
          <p14:tracePt t="57058" x="6219825" y="3492500"/>
          <p14:tracePt t="57066" x="6329363" y="3568700"/>
          <p14:tracePt t="57073" x="6465888" y="3636963"/>
          <p14:tracePt t="57091" x="6653213" y="3722688"/>
          <p14:tracePt t="57095" x="6788150" y="3763963"/>
          <p14:tracePt t="57103" x="6915150" y="3798888"/>
          <p14:tracePt t="57109" x="7043738" y="3824288"/>
          <p14:tracePt t="57117" x="7221538" y="3841750"/>
          <p14:tracePt t="57124" x="7281863" y="3849688"/>
          <p14:tracePt t="57132" x="7518400" y="3849688"/>
          <p14:tracePt t="57139" x="7799388" y="3790950"/>
          <p14:tracePt t="57146" x="7994650" y="3763963"/>
          <p14:tracePt t="57153" x="8215313" y="3713163"/>
          <p14:tracePt t="57161" x="8580438" y="3662363"/>
          <p14:tracePt t="57168" x="8777288" y="3619500"/>
          <p14:tracePt t="57175" x="9048750" y="3586163"/>
          <p14:tracePt t="57183" x="9405938" y="3535363"/>
          <p14:tracePt t="57189" x="9507538" y="3535363"/>
          <p14:tracePt t="57197" x="9761538" y="3459163"/>
          <p14:tracePt t="57205" x="10042525" y="3408363"/>
          <p14:tracePt t="57212" x="10110788" y="3398838"/>
          <p14:tracePt t="57219" x="10204450" y="3330575"/>
          <p14:tracePt t="57226" x="10356850" y="3254375"/>
          <p14:tracePt t="57234" x="10569575" y="3160713"/>
          <p14:tracePt t="57241" x="10764838" y="3059113"/>
          <p14:tracePt t="57248" x="10833100" y="3025775"/>
          <p14:tracePt t="57256" x="10934700" y="2957513"/>
          <p14:tracePt t="57263" x="11061700" y="2922588"/>
          <p14:tracePt t="57271" x="11274425" y="2846388"/>
          <p14:tracePt t="57277" x="11350625" y="2820988"/>
          <p14:tracePt t="57284" x="11410950" y="2795588"/>
          <p14:tracePt t="57292" x="11461750" y="2752725"/>
          <p14:tracePt t="57299" x="11571288" y="2686050"/>
          <p14:tracePt t="57306" x="11631613" y="2651125"/>
          <p14:tracePt t="57314" x="11682413" y="2617788"/>
          <p14:tracePt t="57321" x="11758613" y="2566988"/>
          <p14:tracePt t="57328" x="11826875" y="2524125"/>
          <p14:tracePt t="57336" x="11885613" y="2473325"/>
          <p14:tracePt t="57343" x="11928475" y="2422525"/>
          <p14:tracePt t="57351" x="11953875" y="2387600"/>
          <p14:tracePt t="57358" x="11971338" y="2362200"/>
          <p14:tracePt t="57366" x="11988800" y="2303463"/>
          <p14:tracePt t="57373" x="12055475" y="2243138"/>
          <p14:tracePt t="57380" x="12106275" y="2108200"/>
          <p14:tracePt t="57387" x="12123738" y="2055813"/>
          <p14:tracePt t="57395" x="12166600" y="1997075"/>
          <p14:tracePt t="57483" x="12090400" y="1087438"/>
          <p14:tracePt t="57490" x="12065000" y="1019175"/>
          <p14:tracePt t="57498" x="12004675" y="960438"/>
          <p14:tracePt t="57505" x="11953875" y="874713"/>
          <p14:tracePt t="57513" x="11860213" y="808038"/>
          <p14:tracePt t="57520" x="11664950" y="730250"/>
          <p14:tracePt t="57527" x="11520488" y="704850"/>
          <p14:tracePt t="57535" x="11461750" y="679450"/>
          <p14:tracePt t="57542" x="11385550" y="636588"/>
          <p14:tracePt t="57550" x="11241088" y="603250"/>
          <p14:tracePt t="57557" x="11087100" y="595313"/>
          <p14:tracePt t="57564" x="10926763" y="552450"/>
          <p14:tracePt t="57573" x="10848975" y="552450"/>
          <p14:tracePt t="57579" x="10704513" y="501650"/>
          <p14:tracePt t="57587" x="10518775" y="476250"/>
          <p14:tracePt t="57593" x="10356850" y="466725"/>
          <p14:tracePt t="57600" x="10245725" y="450850"/>
          <p14:tracePt t="57609" x="10042525" y="425450"/>
          <p14:tracePt t="57616" x="9872663" y="425450"/>
          <p14:tracePt t="57622" x="9685338" y="415925"/>
          <p14:tracePt t="57630" x="9575800" y="415925"/>
          <p14:tracePt t="57637" x="9380538" y="415925"/>
          <p14:tracePt t="57645" x="9226550" y="415925"/>
          <p14:tracePt t="57652" x="9064625" y="441325"/>
          <p14:tracePt t="57660" x="8980488" y="450850"/>
          <p14:tracePt t="57667" x="8777288" y="476250"/>
          <p14:tracePt t="57674" x="8632825" y="527050"/>
          <p14:tracePt t="57682" x="8428038" y="585788"/>
          <p14:tracePt t="57689" x="8351838" y="611188"/>
          <p14:tracePt t="57696" x="8147050" y="663575"/>
          <p14:tracePt t="57706" x="7994650" y="714375"/>
          <p14:tracePt t="57711" x="7850188" y="739775"/>
          <p14:tracePt t="57717" x="7773988" y="773113"/>
          <p14:tracePt t="57725" x="7629525" y="815975"/>
          <p14:tracePt t="57732" x="7553325" y="866775"/>
          <p14:tracePt t="57741" x="7485063" y="925513"/>
          <p14:tracePt t="57747" x="7366000" y="1003300"/>
          <p14:tracePt t="57755" x="7246938" y="1087438"/>
          <p14:tracePt t="57761" x="7170738" y="1112838"/>
          <p14:tracePt t="57769" x="7051675" y="1189038"/>
          <p14:tracePt t="57776" x="6992938" y="1223963"/>
          <p14:tracePt t="57783" x="6924675" y="1274763"/>
          <p14:tracePt t="57791" x="6848475" y="1308100"/>
          <p14:tracePt t="57798" x="6770688" y="1343025"/>
          <p14:tracePt t="57805" x="6745288" y="1360488"/>
          <p14:tracePt t="57813" x="6669088" y="1419225"/>
          <p14:tracePt t="57821" x="6643688" y="1436688"/>
          <p14:tracePt t="57827" x="6626225" y="1470025"/>
          <p14:tracePt t="57834" x="6618288" y="1487488"/>
          <p14:tracePt t="57842" x="6592888" y="1512888"/>
          <p14:tracePt t="57850" x="6559550" y="1571625"/>
          <p14:tracePt t="57857" x="6491288" y="1665288"/>
          <p14:tracePt t="57864" x="6430963" y="1741488"/>
          <p14:tracePt t="57872" x="6364288" y="1819275"/>
          <p14:tracePt t="57879" x="6321425" y="1885950"/>
          <p14:tracePt t="57887" x="6270625" y="1938338"/>
          <p14:tracePt t="57893" x="6202363" y="2055813"/>
          <p14:tracePt t="57901" x="6159500" y="2141538"/>
          <p14:tracePt t="57908" x="6116638" y="2286000"/>
          <p14:tracePt t="57916" x="6108700" y="2311400"/>
          <p14:tracePt t="57922" x="6091238" y="2371725"/>
          <p14:tracePt t="57930" x="6091238" y="2387600"/>
          <p14:tracePt t="57938" x="6091238" y="2447925"/>
          <p14:tracePt t="57945" x="6091238" y="2557463"/>
          <p14:tracePt t="57952" x="6091238" y="2668588"/>
          <p14:tracePt t="57960" x="6091238" y="2813050"/>
          <p14:tracePt t="57968" x="6091238" y="2881313"/>
          <p14:tracePt t="57975" x="6100763" y="2932113"/>
          <p14:tracePt t="57982" x="6116638" y="2957513"/>
          <p14:tracePt t="57989" x="6184900" y="3059113"/>
          <p14:tracePt t="57997" x="6245225" y="3178175"/>
          <p14:tracePt t="58005" x="6321425" y="3297238"/>
          <p14:tracePt t="58011" x="6389688" y="3355975"/>
          <p14:tracePt t="58018" x="6483350" y="3441700"/>
          <p14:tracePt t="58025" x="6584950" y="3502025"/>
          <p14:tracePt t="58033" x="6719888" y="3568700"/>
          <p14:tracePt t="58040" x="6831013" y="3646488"/>
          <p14:tracePt t="58047" x="7034213" y="3697288"/>
          <p14:tracePt t="58055" x="7137400" y="3730625"/>
          <p14:tracePt t="58063" x="7307263" y="3781425"/>
          <p14:tracePt t="58071" x="7373938" y="3798888"/>
          <p14:tracePt t="58088" x="7799388" y="3806825"/>
          <p14:tracePt t="58092" x="7951788" y="3806825"/>
          <p14:tracePt t="58099" x="8054975" y="3806825"/>
          <p14:tracePt t="58106" x="8318500" y="3790950"/>
          <p14:tracePt t="58113" x="8564563" y="3738563"/>
          <p14:tracePt t="58121" x="8666163" y="3730625"/>
          <p14:tracePt t="58128" x="8937625" y="3671888"/>
          <p14:tracePt t="58136" x="9218613" y="3619500"/>
          <p14:tracePt t="58144" x="9302750" y="3594100"/>
          <p14:tracePt t="58151" x="9405938" y="3586163"/>
          <p14:tracePt t="58158" x="9634538" y="3527425"/>
          <p14:tracePt t="58166" x="9796463" y="3502025"/>
          <p14:tracePt t="58173" x="9855200" y="3492500"/>
          <p14:tracePt t="58180" x="9931400" y="3459163"/>
          <p14:tracePt t="58189" x="10093325" y="3424238"/>
          <p14:tracePt t="58195" x="10263188" y="3382963"/>
          <p14:tracePt t="58203" x="10390188" y="3340100"/>
          <p14:tracePt t="58210" x="10458450" y="3305175"/>
          <p14:tracePt t="58217" x="10560050" y="3221038"/>
          <p14:tracePt t="58224" x="10764838" y="3109913"/>
          <p14:tracePt t="58233" x="10891838" y="3059113"/>
          <p14:tracePt t="58239" x="11096625" y="2932113"/>
          <p14:tracePt t="58246" x="11112500" y="2922588"/>
          <p14:tracePt t="58256" x="11129963" y="2897188"/>
          <p14:tracePt t="58261" x="11180763" y="2871788"/>
          <p14:tracePt t="58268" x="11249025" y="2805113"/>
          <p14:tracePt t="58275" x="11350625" y="2736850"/>
          <p14:tracePt t="58283" x="11418888" y="2693988"/>
          <p14:tracePt t="58290" x="11487150" y="2617788"/>
          <p14:tracePt t="58297" x="11580813" y="2506663"/>
          <p14:tracePt t="58305" x="11647488" y="2438400"/>
          <p14:tracePt t="58312" x="11682413" y="2362200"/>
          <p14:tracePt t="58321" x="11690350" y="2328863"/>
          <p14:tracePt t="58327" x="11707813" y="2286000"/>
          <p14:tracePt t="58334" x="11733213" y="2235200"/>
          <p14:tracePt t="58341" x="11784013" y="2133600"/>
          <p14:tracePt t="58349" x="11809413" y="2030413"/>
          <p14:tracePt t="58356" x="11852275" y="1928813"/>
          <p14:tracePt t="58363" x="11877675" y="1827213"/>
          <p14:tracePt t="58371" x="11895138" y="1758950"/>
          <p14:tracePt t="58378" x="11911013" y="1700213"/>
          <p14:tracePt t="58385" x="11928475" y="1571625"/>
          <p14:tracePt t="58392" x="11928475" y="1504950"/>
          <p14:tracePt t="58400" x="11928475" y="1376363"/>
          <p14:tracePt t="58407" x="11928475" y="1317625"/>
          <p14:tracePt t="58414" x="11928475" y="1274763"/>
          <p14:tracePt t="58422" x="11903075" y="1216025"/>
          <p14:tracePt t="58430" x="11877675" y="1163638"/>
          <p14:tracePt t="58438" x="11834813" y="1087438"/>
          <p14:tracePt t="58444" x="11776075" y="977900"/>
          <p14:tracePt t="58451" x="11733213" y="917575"/>
          <p14:tracePt t="58459" x="11682413" y="815975"/>
          <p14:tracePt t="58466" x="11657013" y="765175"/>
          <p14:tracePt t="58473" x="11477625" y="679450"/>
          <p14:tracePt t="58480" x="11368088" y="646113"/>
          <p14:tracePt t="58488" x="11198225" y="595313"/>
          <p14:tracePt t="58496" x="11155363" y="585788"/>
          <p14:tracePt t="58503" x="11061700" y="560388"/>
          <p14:tracePt t="58510" x="10841038" y="527050"/>
          <p14:tracePt t="58517" x="10653713" y="509588"/>
          <p14:tracePt t="58524" x="10518775" y="509588"/>
          <p14:tracePt t="58532" x="10425113" y="484188"/>
          <p14:tracePt t="58539" x="10186988" y="441325"/>
          <p14:tracePt t="58546" x="10025063" y="441325"/>
          <p14:tracePt t="58554" x="9890125" y="441325"/>
          <p14:tracePt t="58561" x="9804400" y="433388"/>
          <p14:tracePt t="58568" x="9617075" y="382588"/>
          <p14:tracePt t="58575" x="9472613" y="382588"/>
          <p14:tracePt t="58583" x="9363075" y="382588"/>
          <p14:tracePt t="58590" x="9277350" y="382588"/>
          <p14:tracePt t="58597" x="9132888" y="365125"/>
          <p14:tracePt t="58605" x="9023350" y="365125"/>
          <p14:tracePt t="58612" x="8861425" y="382588"/>
          <p14:tracePt t="58621" x="8742363" y="415925"/>
          <p14:tracePt t="58627" x="8605838" y="415925"/>
          <p14:tracePt t="58634" x="8488363" y="441325"/>
          <p14:tracePt t="58641" x="8308975" y="466725"/>
          <p14:tracePt t="58649" x="8232775" y="492125"/>
          <p14:tracePt t="58656" x="8147050" y="492125"/>
          <p14:tracePt t="58664" x="8080375" y="501650"/>
          <p14:tracePt t="58671" x="8004175" y="519113"/>
          <p14:tracePt t="58678" x="7918450" y="534988"/>
          <p14:tracePt t="58685" x="7842250" y="552450"/>
          <p14:tracePt t="58693" x="7756525" y="560388"/>
          <p14:tracePt t="58700" x="7697788" y="577850"/>
          <p14:tracePt t="58707" x="7621588" y="595313"/>
          <p14:tracePt t="58715" x="7527925" y="636588"/>
          <p14:tracePt t="58721" x="7467600" y="671513"/>
          <p14:tracePt t="58729" x="7391400" y="714375"/>
          <p14:tracePt t="58739" x="7315200" y="781050"/>
          <p14:tracePt t="58744" x="7145338" y="909638"/>
          <p14:tracePt t="58752" x="7069138" y="960438"/>
          <p14:tracePt t="58759" x="7018338" y="1028700"/>
          <p14:tracePt t="58766" x="6950075" y="1079500"/>
          <p14:tracePt t="58774" x="6856413" y="1163638"/>
          <p14:tracePt t="58781" x="6737350" y="1257300"/>
          <p14:tracePt t="58789" x="6653213" y="1325563"/>
          <p14:tracePt t="58796" x="6542088" y="1452563"/>
          <p14:tracePt t="58804" x="6423025" y="1657350"/>
          <p14:tracePt t="58810" x="6405563" y="1674813"/>
          <p14:tracePt t="58818" x="6364288" y="1733550"/>
          <p14:tracePt t="58825" x="6338888" y="1784350"/>
          <p14:tracePt t="58832" x="6296025" y="1844675"/>
          <p14:tracePt t="58839" x="6227763" y="1928813"/>
          <p14:tracePt t="58847" x="6194425" y="1989138"/>
          <p14:tracePt t="58854" x="6126163" y="2065338"/>
          <p14:tracePt t="58860" x="6083300" y="2149475"/>
          <p14:tracePt t="58868" x="6065838" y="2209800"/>
          <p14:tracePt t="58876" x="6032500" y="2268538"/>
          <p14:tracePt t="58882" x="6015038" y="2293938"/>
          <p14:tracePt t="58890" x="5997575" y="2319338"/>
          <p14:tracePt t="58897" x="5989638" y="2354263"/>
          <p14:tracePt t="58904" x="5972175" y="2397125"/>
          <p14:tracePt t="58912" x="5972175" y="2455863"/>
          <p14:tracePt t="58919" x="5972175" y="2524125"/>
          <p14:tracePt t="58927" x="5972175" y="2686050"/>
          <p14:tracePt t="58934" x="5997575" y="2744788"/>
          <p14:tracePt t="58941" x="6015038" y="2820988"/>
          <p14:tracePt t="58949" x="6040438" y="2863850"/>
          <p14:tracePt t="58956" x="6075363" y="2906713"/>
          <p14:tracePt t="58963" x="6116638" y="2965450"/>
          <p14:tracePt t="58971" x="6176963" y="3059113"/>
          <p14:tracePt t="58978" x="6194425" y="3119438"/>
          <p14:tracePt t="58985" x="6210300" y="3170238"/>
          <p14:tracePt t="58993" x="6235700" y="3228975"/>
          <p14:tracePt t="59000" x="6253163" y="3254375"/>
          <p14:tracePt t="59007" x="6296025" y="3297238"/>
          <p14:tracePt t="59014" x="6321425" y="3322638"/>
          <p14:tracePt t="59021" x="6372225" y="3355975"/>
          <p14:tracePt t="59029" x="6423025" y="3408363"/>
          <p14:tracePt t="59036" x="6524625" y="3467100"/>
          <p14:tracePt t="59044" x="6661150" y="3527425"/>
          <p14:tracePt t="59051" x="6762750" y="3586163"/>
          <p14:tracePt t="59059" x="6873875" y="3646488"/>
          <p14:tracePt t="59067" x="7000875" y="3687763"/>
          <p14:tracePt t="59073" x="7077075" y="3730625"/>
          <p14:tracePt t="59090" x="7366000" y="3798888"/>
          <p14:tracePt t="59096" x="7561263" y="3806825"/>
          <p14:tracePt t="59105" x="7612063" y="3806825"/>
          <p14:tracePt t="59110" x="7859713" y="3806825"/>
          <p14:tracePt t="59118" x="8131175" y="3773488"/>
          <p14:tracePt t="59125" x="8318500" y="3748088"/>
          <p14:tracePt t="59132" x="8513763" y="3713163"/>
          <p14:tracePt t="59139" x="8793163" y="3646488"/>
          <p14:tracePt t="59147" x="9074150" y="3603625"/>
          <p14:tracePt t="59156" x="9201150" y="3586163"/>
          <p14:tracePt t="59161" x="9431338" y="3517900"/>
          <p14:tracePt t="59168" x="9652000" y="3484563"/>
          <p14:tracePt t="59176" x="9710738" y="3475038"/>
          <p14:tracePt t="59183" x="9898063" y="3424238"/>
          <p14:tracePt t="59192" x="10009188" y="3390900"/>
          <p14:tracePt t="59199" x="10194925" y="3340100"/>
          <p14:tracePt t="59206" x="10245725" y="3322638"/>
          <p14:tracePt t="59213" x="10288588" y="3314700"/>
          <p14:tracePt t="59222" x="10364788" y="3289300"/>
          <p14:tracePt t="59228" x="10526713" y="3263900"/>
          <p14:tracePt t="59235" x="10602913" y="3238500"/>
          <p14:tracePt t="59242" x="10807700" y="3195638"/>
          <p14:tracePt t="59250" x="10833100" y="3186113"/>
          <p14:tracePt t="59257" x="10874375" y="3160713"/>
          <p14:tracePt t="59265" x="10977563" y="3101975"/>
          <p14:tracePt t="59272" x="11079163" y="3059113"/>
          <p14:tracePt t="59279" x="11155363" y="3025775"/>
          <p14:tracePt t="59288" x="11223625" y="2990850"/>
          <p14:tracePt t="59294" x="11266488" y="2974975"/>
          <p14:tracePt t="59301" x="11291888" y="2957513"/>
          <p14:tracePt t="59316" x="11299825" y="2957513"/>
          <p14:tracePt t="59323" x="11307763" y="2949575"/>
          <p14:tracePt t="59331" x="11307763" y="2940050"/>
          <p14:tracePt t="59339" x="11307763" y="2932113"/>
          <p14:tracePt t="59374" x="11360150" y="2889250"/>
          <p14:tracePt t="59382" x="11376025" y="2881313"/>
          <p14:tracePt t="59389" x="11385550" y="2871788"/>
          <p14:tracePt t="62931" x="11241088" y="2855913"/>
          <p14:tracePt t="62938" x="11053763" y="2830513"/>
          <p14:tracePt t="62945" x="10960100" y="2805113"/>
          <p14:tracePt t="62952" x="10815638" y="2744788"/>
          <p14:tracePt t="62960" x="10526713" y="2660650"/>
          <p14:tracePt t="62967" x="10220325" y="2532063"/>
          <p14:tracePt t="62974" x="10144125" y="2498725"/>
          <p14:tracePt t="62982" x="9829800" y="2354263"/>
          <p14:tracePt t="62989" x="9456738" y="2260600"/>
          <p14:tracePt t="62996" x="9269413" y="2174875"/>
          <p14:tracePt t="63004" x="9005888" y="2005013"/>
          <p14:tracePt t="63011" x="8605838" y="1758950"/>
          <p14:tracePt t="63019" x="8504238" y="1657350"/>
          <p14:tracePt t="63026" x="8318500" y="1512888"/>
          <p14:tracePt t="63033" x="8045450" y="1393825"/>
          <p14:tracePt t="63040" x="7875588" y="1292225"/>
          <p14:tracePt t="63048" x="7807325" y="1241425"/>
          <p14:tracePt t="63055" x="7740650" y="1163638"/>
          <p14:tracePt t="63063" x="7672388" y="1104900"/>
          <p14:tracePt t="63072" x="7518400" y="1003300"/>
          <p14:tracePt t="63078" x="7426325" y="942975"/>
          <p14:tracePt t="63090" x="7332663" y="900113"/>
          <p14:tracePt t="63092" x="7281863" y="866775"/>
          <p14:tracePt t="63100" x="7229475" y="808038"/>
          <p14:tracePt t="63107" x="7204075" y="755650"/>
          <p14:tracePt t="63114" x="7178675" y="679450"/>
          <p14:tracePt t="63121" x="7162800" y="620713"/>
          <p14:tracePt t="63129" x="7127875" y="569913"/>
          <p14:tracePt t="63137" x="7112000" y="519113"/>
          <p14:tracePt t="63144" x="7094538" y="484188"/>
          <p14:tracePt t="63151" x="7059613" y="433388"/>
          <p14:tracePt t="63159" x="7034213" y="400050"/>
          <p14:tracePt t="63166" x="7018338" y="365125"/>
          <p14:tracePt t="63173" x="7000875" y="306388"/>
          <p14:tracePt t="63181" x="6983413" y="230188"/>
          <p14:tracePt t="63189" x="6983413" y="169863"/>
          <p14:tracePt t="63196" x="6983413" y="119063"/>
          <p14:tracePt t="63205" x="7000875" y="68263"/>
          <p14:tracePt t="63210" x="7018338" y="17463"/>
          <p14:tracePt t="63321" x="8955088" y="101600"/>
          <p14:tracePt t="63328" x="9150350" y="230188"/>
          <p14:tracePt t="63335" x="9209088" y="288925"/>
          <p14:tracePt t="63343" x="9353550" y="425450"/>
          <p14:tracePt t="63350" x="9642475" y="492125"/>
          <p14:tracePt t="63358" x="9771063" y="552450"/>
          <p14:tracePt t="63365" x="9839325" y="603250"/>
          <p14:tracePt t="63372" x="9906000" y="688975"/>
          <p14:tracePt t="63380" x="10009188" y="849313"/>
          <p14:tracePt t="63389" x="10101263" y="952500"/>
          <p14:tracePt t="63394" x="10245725" y="1069975"/>
          <p14:tracePt t="63402" x="10313988" y="1112838"/>
          <p14:tracePt t="63409" x="10390188" y="1189038"/>
          <p14:tracePt t="63418" x="10467975" y="1308100"/>
          <p14:tracePt t="63424" x="10509250" y="1462088"/>
          <p14:tracePt t="63432" x="10534650" y="1571625"/>
          <p14:tracePt t="63439" x="10569575" y="1665288"/>
          <p14:tracePt t="63446" x="10628313" y="1741488"/>
          <p14:tracePt t="63455" x="10645775" y="1793875"/>
          <p14:tracePt t="63461" x="10663238" y="1860550"/>
          <p14:tracePt t="63468" x="10679113" y="1920875"/>
          <p14:tracePt t="63476" x="10679113" y="2005013"/>
          <p14:tracePt t="63483" x="10663238" y="2149475"/>
          <p14:tracePt t="63490" x="10628313" y="2227263"/>
          <p14:tracePt t="63498" x="10585450" y="2303463"/>
          <p14:tracePt t="63505" x="10552113" y="2379663"/>
          <p14:tracePt t="63512" x="10518775" y="2498725"/>
          <p14:tracePt t="63520" x="10467975" y="2617788"/>
          <p14:tracePt t="63527" x="10433050" y="2701925"/>
          <p14:tracePt t="63534" x="10407650" y="2752725"/>
          <p14:tracePt t="63541" x="10364788" y="2805113"/>
          <p14:tracePt t="63549" x="10313988" y="2855913"/>
          <p14:tracePt t="63556" x="10237788" y="2922588"/>
          <p14:tracePt t="63563" x="10179050" y="2990850"/>
          <p14:tracePt t="63571" x="10101263" y="3067050"/>
          <p14:tracePt t="63578" x="10017125" y="3144838"/>
          <p14:tracePt t="63585" x="9940925" y="3322638"/>
          <p14:tracePt t="63593" x="9906000" y="3348038"/>
          <p14:tracePt t="63601" x="9821863" y="3441700"/>
          <p14:tracePt t="63608" x="9601200" y="3578225"/>
          <p14:tracePt t="63615" x="9507538" y="3646488"/>
          <p14:tracePt t="63622" x="9388475" y="3730625"/>
          <p14:tracePt t="63630" x="9320213" y="3781425"/>
          <p14:tracePt t="63637" x="9167813" y="3875088"/>
          <p14:tracePt t="63645" x="8972550" y="3917950"/>
          <p14:tracePt t="63652" x="8802688" y="3960813"/>
          <p14:tracePt t="63660" x="8709025" y="3976688"/>
          <p14:tracePt t="63669" x="8572500" y="3976688"/>
          <p14:tracePt t="63674" x="8326438" y="3960813"/>
          <p14:tracePt t="63682" x="8113713" y="3925888"/>
          <p14:tracePt t="63690" x="8037513" y="3908425"/>
          <p14:tracePt t="63697" x="7807325" y="3832225"/>
          <p14:tracePt t="63706" x="7535863" y="3713163"/>
          <p14:tracePt t="63711" x="7416800" y="3671888"/>
          <p14:tracePt t="63719" x="7340600" y="3611563"/>
          <p14:tracePt t="63726" x="7145338" y="3527425"/>
          <p14:tracePt t="63734" x="6932613" y="3459163"/>
          <p14:tracePt t="63741" x="6823075" y="3433763"/>
          <p14:tracePt t="63748" x="6745288" y="3373438"/>
          <p14:tracePt t="63756" x="6669088" y="3330575"/>
          <p14:tracePt t="63763" x="6567488" y="3228975"/>
          <p14:tracePt t="63773" x="6448425" y="3109913"/>
          <p14:tracePt t="63778" x="6338888" y="3008313"/>
          <p14:tracePt t="63785" x="6270625" y="2940050"/>
          <p14:tracePt t="63792" x="6202363" y="2871788"/>
          <p14:tracePt t="63800" x="6151563" y="2805113"/>
          <p14:tracePt t="63806" x="6108700" y="2727325"/>
          <p14:tracePt t="63814" x="6083300" y="2617788"/>
          <p14:tracePt t="63821" x="6075363" y="2566988"/>
          <p14:tracePt t="63829" x="6049963" y="2463800"/>
          <p14:tracePt t="63838" x="6015038" y="2413000"/>
          <p14:tracePt t="63843" x="5989638" y="2354263"/>
          <p14:tracePt t="63851" x="5972175" y="2319338"/>
          <p14:tracePt t="63858" x="5946775" y="2217738"/>
          <p14:tracePt t="63865" x="5946775" y="2124075"/>
          <p14:tracePt t="63873" x="5946775" y="1997075"/>
          <p14:tracePt t="63880" x="5946775" y="1895475"/>
          <p14:tracePt t="63888" x="5956300" y="1819275"/>
          <p14:tracePt t="63895" x="5972175" y="1776413"/>
          <p14:tracePt t="63903" x="5981700" y="1700213"/>
          <p14:tracePt t="63910" x="6032500" y="1597025"/>
          <p14:tracePt t="63917" x="6065838" y="1504950"/>
          <p14:tracePt t="63924" x="6116638" y="1317625"/>
          <p14:tracePt t="63932" x="6126163" y="1292225"/>
          <p14:tracePt t="63939" x="6167438" y="1223963"/>
          <p14:tracePt t="63947" x="6210300" y="1173163"/>
          <p14:tracePt t="63955" x="6286500" y="1096963"/>
          <p14:tracePt t="63961" x="6430963" y="960438"/>
          <p14:tracePt t="63969" x="6499225" y="892175"/>
          <p14:tracePt t="63976" x="6643688" y="755650"/>
          <p14:tracePt t="63983" x="6686550" y="704850"/>
          <p14:tracePt t="63992" x="6729413" y="679450"/>
          <p14:tracePt t="63998" x="6788150" y="628650"/>
          <p14:tracePt t="64006" x="6958013" y="560388"/>
          <p14:tracePt t="64013" x="7085013" y="560388"/>
          <p14:tracePt t="64022" x="7272338" y="509588"/>
          <p14:tracePt t="64027" x="7307263" y="509588"/>
          <p14:tracePt t="64035" x="7442200" y="492125"/>
          <p14:tracePt t="64042" x="7697788" y="492125"/>
          <p14:tracePt t="64050" x="7885113" y="484188"/>
          <p14:tracePt t="64057" x="7910513" y="484188"/>
          <p14:tracePt t="64064" x="8088313" y="492125"/>
          <p14:tracePt t="64072" x="8301038" y="509588"/>
          <p14:tracePt t="64079" x="8428038" y="509588"/>
          <p14:tracePt t="64086" x="8504238" y="544513"/>
          <p14:tracePt t="64093" x="8564563" y="577850"/>
          <p14:tracePt t="64100" x="8750300" y="611188"/>
          <p14:tracePt t="64108" x="8929688" y="671513"/>
          <p14:tracePt t="64115" x="9056688" y="730250"/>
          <p14:tracePt t="64122" x="9107488" y="790575"/>
          <p14:tracePt t="64130" x="9175750" y="858838"/>
          <p14:tracePt t="64138" x="9396413" y="993775"/>
          <p14:tracePt t="64145" x="9540875" y="1079500"/>
          <p14:tracePt t="64153" x="9642475" y="1130300"/>
          <p14:tracePt t="64161" x="9694863" y="1181100"/>
          <p14:tracePt t="64167" x="9745663" y="1223963"/>
          <p14:tracePt t="64174" x="9796463" y="1300163"/>
          <p14:tracePt t="64182" x="9839325" y="1385888"/>
          <p14:tracePt t="64189" x="9890125" y="1452563"/>
          <p14:tracePt t="64197" x="9940925" y="1530350"/>
          <p14:tracePt t="64205" x="10009188" y="1614488"/>
          <p14:tracePt t="64211" x="10042525" y="1639888"/>
          <p14:tracePt t="64218" x="10093325" y="1682750"/>
          <p14:tracePt t="64226" x="10118725" y="1716088"/>
          <p14:tracePt t="64233" x="10153650" y="1766888"/>
          <p14:tracePt t="64243" x="10194925" y="1852613"/>
          <p14:tracePt t="64248" x="10204450" y="1946275"/>
          <p14:tracePt t="64255" x="10204450" y="2055813"/>
          <p14:tracePt t="64262" x="10204450" y="2098675"/>
          <p14:tracePt t="64270" x="10212388" y="2174875"/>
          <p14:tracePt t="64277" x="10212388" y="2243138"/>
          <p14:tracePt t="64284" x="10212388" y="2311400"/>
          <p14:tracePt t="64292" x="10212388" y="2473325"/>
          <p14:tracePt t="64299" x="10212388" y="2608263"/>
          <p14:tracePt t="64307" x="10194925" y="2668588"/>
          <p14:tracePt t="64314" x="10169525" y="2744788"/>
          <p14:tracePt t="64324" x="10161588" y="2805113"/>
          <p14:tracePt t="64330" x="10136188" y="2881313"/>
          <p14:tracePt t="64338" x="10110788" y="2940050"/>
          <p14:tracePt t="64344" x="10093325" y="2982913"/>
          <p14:tracePt t="64351" x="10050463" y="3059113"/>
          <p14:tracePt t="64360" x="10009188" y="3119438"/>
          <p14:tracePt t="64366" x="9915525" y="3186113"/>
          <p14:tracePt t="64373" x="9829800" y="3271838"/>
          <p14:tracePt t="64380" x="9804400" y="3297238"/>
          <p14:tracePt t="64388" x="9779000" y="3314700"/>
          <p14:tracePt t="64395" x="9720263" y="3348038"/>
          <p14:tracePt t="64403" x="9575800" y="3398838"/>
          <p14:tracePt t="64410" x="9421813" y="3449638"/>
          <p14:tracePt t="64418" x="9277350" y="3475038"/>
          <p14:tracePt t="64425" x="9251950" y="3475038"/>
          <p14:tracePt t="64433" x="9124950" y="3484563"/>
          <p14:tracePt t="64440" x="8972550" y="3492500"/>
          <p14:tracePt t="64447" x="8793163" y="3509963"/>
          <p14:tracePt t="64455" x="8734425" y="3509963"/>
          <p14:tracePt t="64462" x="8648700" y="3509963"/>
          <p14:tracePt t="64469" x="8478838" y="3509963"/>
          <p14:tracePt t="64477" x="8215313" y="3502025"/>
          <p14:tracePt t="64484" x="8054975" y="3484563"/>
          <p14:tracePt t="64491" x="7986713" y="3467100"/>
          <p14:tracePt t="64499" x="7740650" y="3424238"/>
          <p14:tracePt t="64506" x="7510463" y="3382963"/>
          <p14:tracePt t="64513" x="7400925" y="3355975"/>
          <p14:tracePt t="64521" x="7281863" y="3305175"/>
          <p14:tracePt t="64528" x="7085013" y="3228975"/>
          <p14:tracePt t="64536" x="6881813" y="3152775"/>
          <p14:tracePt t="64543" x="6762750" y="3076575"/>
          <p14:tracePt t="64550" x="6678613" y="3000375"/>
          <p14:tracePt t="64558" x="6550025" y="2855913"/>
          <p14:tracePt t="64566" x="6380163" y="2770188"/>
          <p14:tracePt t="64574" x="6296025" y="2727325"/>
          <p14:tracePt t="64580" x="6176963" y="2651125"/>
          <p14:tracePt t="64588" x="6116638" y="2549525"/>
          <p14:tracePt t="64595" x="6091238" y="2438400"/>
          <p14:tracePt t="64603" x="6057900" y="2362200"/>
          <p14:tracePt t="64610" x="6040438" y="2227263"/>
          <p14:tracePt t="64617" x="6032500" y="2200275"/>
          <p14:tracePt t="64625" x="5997575" y="2149475"/>
          <p14:tracePt t="64631" x="5981700" y="2098675"/>
          <p14:tracePt t="64638" x="5946775" y="2039938"/>
          <p14:tracePt t="64646" x="5930900" y="1963738"/>
          <p14:tracePt t="64654" x="5930900" y="1835150"/>
          <p14:tracePt t="64660" x="5930900" y="1758950"/>
          <p14:tracePt t="64668" x="5938838" y="1674813"/>
          <p14:tracePt t="64675" x="5972175" y="1614488"/>
          <p14:tracePt t="64683" x="5981700" y="1589088"/>
          <p14:tracePt t="64690" x="5997575" y="1546225"/>
          <p14:tracePt t="64697" x="6024563" y="1495425"/>
          <p14:tracePt t="64705" x="6100763" y="1393825"/>
          <p14:tracePt t="64712" x="6142038" y="1325563"/>
          <p14:tracePt t="64722" x="6202363" y="1274763"/>
          <p14:tracePt t="64727" x="6346825" y="1181100"/>
          <p14:tracePt t="64734" x="6423025" y="1147763"/>
          <p14:tracePt t="64742" x="6550025" y="1079500"/>
          <p14:tracePt t="64749" x="6592888" y="1062038"/>
          <p14:tracePt t="64756" x="6653213" y="1036638"/>
          <p14:tracePt t="64764" x="6780213" y="993775"/>
          <p14:tracePt t="64771" x="7008813" y="952500"/>
          <p14:tracePt t="64778" x="7229475" y="909638"/>
          <p14:tracePt t="64786" x="7272338" y="909638"/>
          <p14:tracePt t="64793" x="7535863" y="892175"/>
          <p14:tracePt t="64801" x="7850188" y="892175"/>
          <p14:tracePt t="64809" x="7977188" y="909638"/>
          <p14:tracePt t="64816" x="8199438" y="935038"/>
          <p14:tracePt t="64823" x="8555038" y="952500"/>
          <p14:tracePt t="64830" x="8734425" y="1003300"/>
          <p14:tracePt t="64837" x="8802688" y="1036638"/>
          <p14:tracePt t="64846" x="9013825" y="1096963"/>
          <p14:tracePt t="64852" x="9201150" y="1181100"/>
          <p14:tracePt t="64859" x="9269413" y="1231900"/>
          <p14:tracePt t="64866" x="9337675" y="1300163"/>
          <p14:tracePt t="64874" x="9353550" y="1325563"/>
          <p14:tracePt t="64881" x="9396413" y="1385888"/>
          <p14:tracePt t="64890" x="9507538" y="1470025"/>
          <p14:tracePt t="64897" x="9634538" y="1530350"/>
          <p14:tracePt t="64906" x="9702800" y="1563688"/>
          <p14:tracePt t="64911" x="9761538" y="1606550"/>
          <p14:tracePt t="64919" x="9829800" y="1639888"/>
          <p14:tracePt t="64926" x="9855200" y="1665288"/>
          <p14:tracePt t="64934" x="9880600" y="1733550"/>
          <p14:tracePt t="64941" x="9898063" y="1793875"/>
          <p14:tracePt t="64948" x="9906000" y="1844675"/>
          <p14:tracePt t="64956" x="9915525" y="1870075"/>
          <p14:tracePt t="64962" x="9915525" y="1928813"/>
          <p14:tracePt t="64971" x="9915525" y="1989138"/>
          <p14:tracePt t="64977" x="9915525" y="2014538"/>
          <p14:tracePt t="64984" x="9915525" y="2055813"/>
          <p14:tracePt t="64992" x="9915525" y="2082800"/>
          <p14:tracePt t="64999" x="9915525" y="2124075"/>
          <p14:tracePt t="65006" x="9915525" y="2159000"/>
          <p14:tracePt t="65014" x="9915525" y="2200275"/>
          <p14:tracePt t="65021" x="9906000" y="2260600"/>
          <p14:tracePt t="65029" x="9898063" y="2311400"/>
          <p14:tracePt t="65036" x="9890125" y="2336800"/>
          <p14:tracePt t="65043" x="9872663" y="2362200"/>
          <p14:tracePt t="65051" x="9872663" y="2387600"/>
          <p14:tracePt t="65058" x="9872663" y="2397125"/>
          <p14:tracePt t="65073" x="9872663" y="2405063"/>
          <p14:tracePt t="65088" x="9872663" y="2413000"/>
          <p14:tracePt t="65095" x="9864725" y="2413000"/>
          <p14:tracePt t="65141" x="9855200" y="2413000"/>
          <p14:tracePt t="65148" x="9855200" y="2422525"/>
          <p14:tracePt t="65156" x="9839325" y="2447925"/>
          <p14:tracePt t="65162" x="9821863" y="2481263"/>
          <p14:tracePt t="65171" x="9796463" y="2498725"/>
          <p14:tracePt t="65177" x="9779000" y="2516188"/>
          <p14:tracePt t="65185" x="9761538" y="2549525"/>
          <p14:tracePt t="65193" x="9745663" y="2574925"/>
          <p14:tracePt t="65200" x="9736138" y="2600325"/>
          <p14:tracePt t="65207" x="9720263" y="2608263"/>
          <p14:tracePt t="65215" x="9710738" y="2617788"/>
          <p14:tracePt t="65223" x="9710738" y="2625725"/>
          <p14:tracePt t="65228" x="9710738" y="2633663"/>
          <p14:tracePt t="65250" x="9710738" y="2643188"/>
          <p14:tracePt t="65258" x="9702800" y="2643188"/>
          <p14:tracePt t="65265" x="9694863" y="2668588"/>
          <p14:tracePt t="65272" x="9677400" y="2736850"/>
          <p14:tracePt t="65279" x="9677400" y="2744788"/>
          <p14:tracePt t="65287" x="9677400" y="2762250"/>
          <p14:tracePt t="65294" x="9677400" y="2770188"/>
          <p14:tracePt t="65301" x="9677400" y="2778125"/>
          <p14:tracePt t="65309" x="9677400" y="2787650"/>
          <p14:tracePt t="65332" x="9667875" y="2787650"/>
          <p14:tracePt t="65341" x="9659938" y="2787650"/>
          <p14:tracePt t="65346" x="9634538" y="2744788"/>
          <p14:tracePt t="65354" x="9626600" y="2744788"/>
          <p14:tracePt t="73340" x="9558338" y="2719388"/>
          <p14:tracePt t="73348" x="9498013" y="2711450"/>
          <p14:tracePt t="73355" x="9405938" y="2676525"/>
          <p14:tracePt t="73362" x="9236075" y="2625725"/>
          <p14:tracePt t="73371" x="9124950" y="2600325"/>
          <p14:tracePt t="73377" x="9039225" y="2582863"/>
          <p14:tracePt t="73385" x="8988425" y="2566988"/>
          <p14:tracePt t="73391" x="8929688" y="2541588"/>
          <p14:tracePt t="73399" x="8853488" y="2498725"/>
          <p14:tracePt t="73408" x="8709025" y="2463800"/>
          <p14:tracePt t="73414" x="8632825" y="2438400"/>
          <p14:tracePt t="73422" x="8513763" y="2405063"/>
          <p14:tracePt t="73429" x="8453438" y="2387600"/>
          <p14:tracePt t="73438" x="8428038" y="2371725"/>
          <p14:tracePt t="73444" x="8410575" y="2354263"/>
          <p14:tracePt t="73451" x="8394700" y="2336800"/>
          <p14:tracePt t="73459" x="8385175" y="2328863"/>
          <p14:tracePt t="73466" x="8377238" y="2319338"/>
          <p14:tracePt t="73473" x="8377238" y="2311400"/>
          <p14:tracePt t="73679" x="8359775" y="2293938"/>
          <p14:tracePt t="73687" x="8326438" y="2278063"/>
          <p14:tracePt t="73694" x="8308975" y="2260600"/>
          <p14:tracePt t="73701" x="8291513" y="2243138"/>
          <p14:tracePt t="73708" x="8275638" y="2209800"/>
          <p14:tracePt t="73715" x="8266113" y="2192338"/>
          <p14:tracePt t="73723" x="8240713" y="2174875"/>
          <p14:tracePt t="73730" x="8232775" y="2166938"/>
          <p14:tracePt t="73739" x="8232775" y="2159000"/>
          <p14:tracePt t="73746" x="8224838" y="2141538"/>
          <p14:tracePt t="73755" x="8224838" y="2133600"/>
          <p14:tracePt t="73761" x="8224838" y="2116138"/>
          <p14:tracePt t="73775" x="8215313" y="2098675"/>
          <p14:tracePt t="73783" x="8215313" y="2065338"/>
          <p14:tracePt t="73790" x="8215313" y="2055813"/>
          <p14:tracePt t="73798" x="8215313" y="2030413"/>
          <p14:tracePt t="73805" x="8224838" y="1989138"/>
          <p14:tracePt t="73812" x="8232775" y="1971675"/>
          <p14:tracePt t="73820" x="8240713" y="1946275"/>
          <p14:tracePt t="73834" x="8240713" y="1938338"/>
          <p14:tracePt t="73843" x="8240713" y="1928813"/>
          <p14:tracePt t="73849" x="8250238" y="1920875"/>
          <p14:tracePt t="73856" x="8258175" y="1903413"/>
          <p14:tracePt t="73864" x="8275638" y="1878013"/>
          <p14:tracePt t="73872" x="8283575" y="1860550"/>
          <p14:tracePt t="73878" x="8301038" y="1860550"/>
          <p14:tracePt t="73886" x="8359775" y="1809750"/>
          <p14:tracePt t="73892" x="8420100" y="1766888"/>
          <p14:tracePt t="73900" x="8470900" y="1751013"/>
          <p14:tracePt t="73907" x="8496300" y="1725613"/>
          <p14:tracePt t="73915" x="8504238" y="1716088"/>
          <p14:tracePt t="73923" x="8513763" y="1708150"/>
          <p14:tracePt t="73975" x="8513763" y="1700213"/>
          <p14:tracePt t="73989" x="8496300" y="1690688"/>
          <p14:tracePt t="73996" x="8470900" y="1674813"/>
          <p14:tracePt t="74003" x="8435975" y="1622425"/>
          <p14:tracePt t="74010" x="8410575" y="1606550"/>
          <p14:tracePt t="74018" x="8385175" y="1563688"/>
          <p14:tracePt t="74025" x="8343900" y="1538288"/>
          <p14:tracePt t="74033" x="8326438" y="1512888"/>
          <p14:tracePt t="74040" x="8301038" y="1495425"/>
          <p14:tracePt t="74047" x="8266113" y="1470025"/>
          <p14:tracePt t="74055" x="8240713" y="1452563"/>
          <p14:tracePt t="74061" x="8174038" y="1436688"/>
          <p14:tracePt t="74069" x="8147050" y="1419225"/>
          <p14:tracePt t="74077" x="8105775" y="1411288"/>
          <p14:tracePt t="74084" x="8070850" y="1393825"/>
          <p14:tracePt t="74091" x="8045450" y="1385888"/>
          <p14:tracePt t="74098" x="8020050" y="1376363"/>
          <p14:tracePt t="74106" x="7986713" y="1368425"/>
          <p14:tracePt t="74122" x="7969250" y="1360488"/>
          <p14:tracePt t="74128" x="7961313" y="1360488"/>
          <p14:tracePt t="74142" x="7951788" y="1360488"/>
          <p14:tracePt t="74156" x="7943850" y="1360488"/>
          <p14:tracePt t="74208" x="7951788" y="1368425"/>
          <p14:tracePt t="74215" x="7961313" y="1376363"/>
          <p14:tracePt t="74222" x="7969250" y="1385888"/>
          <p14:tracePt t="74228" x="7977188" y="1385888"/>
          <p14:tracePt t="74236" x="7986713" y="1393825"/>
          <p14:tracePt t="74250" x="7986713" y="1401763"/>
          <p14:tracePt t="74258" x="7994650" y="1401763"/>
          <p14:tracePt t="74266" x="8012113" y="1401763"/>
          <p14:tracePt t="74289" x="8020050" y="1411288"/>
          <p14:tracePt t="74296" x="8029575" y="1411288"/>
          <p14:tracePt t="74302" x="8037513" y="1411288"/>
          <p14:tracePt t="74310" x="8096250" y="1436688"/>
          <p14:tracePt t="74317" x="8147050" y="1462088"/>
          <p14:tracePt t="74325" x="8181975" y="1495425"/>
          <p14:tracePt t="74332" x="8207375" y="1504950"/>
          <p14:tracePt t="74340" x="8215313" y="1512888"/>
          <p14:tracePt t="74346" x="8224838" y="1520825"/>
          <p14:tracePt t="74360" x="8232775" y="1520825"/>
          <p14:tracePt t="74382" x="8240713" y="1520825"/>
          <p14:tracePt t="74428" x="8240713" y="1530350"/>
          <p14:tracePt t="74450" x="8240713" y="1538288"/>
          <p14:tracePt t="74457" x="8240713" y="1555750"/>
          <p14:tracePt t="74485" x="8240713" y="1563688"/>
          <p14:tracePt t="74499" x="8232775" y="1571625"/>
          <p14:tracePt t="74507" x="8224838" y="1571625"/>
          <p14:tracePt t="74514" x="8199438" y="1571625"/>
          <p14:tracePt t="74522" x="8174038" y="1571625"/>
          <p14:tracePt t="74529" x="8156575" y="1571625"/>
          <p14:tracePt t="74536" x="8131175" y="1571625"/>
          <p14:tracePt t="74543" x="8113713" y="1571625"/>
          <p14:tracePt t="74550" x="8105775" y="1571625"/>
          <p14:tracePt t="74558" x="8088313" y="1571625"/>
          <p14:tracePt t="74565" x="8080375" y="1571625"/>
          <p14:tracePt t="74573" x="8070850" y="1563688"/>
          <p14:tracePt t="74580" x="8062913" y="1563688"/>
          <p14:tracePt t="74587" x="8037513" y="1555750"/>
          <p14:tracePt t="74594" x="8012113" y="1555750"/>
          <p14:tracePt t="74602" x="7986713" y="1555750"/>
          <p14:tracePt t="74616" x="7977188" y="1555750"/>
          <p14:tracePt t="74624" x="7969250" y="1555750"/>
          <p14:tracePt t="74711" x="7977188" y="1555750"/>
          <p14:tracePt t="74719" x="7986713" y="1555750"/>
          <p14:tracePt t="74726" x="8004175" y="1555750"/>
          <p14:tracePt t="74734" x="8020050" y="1555750"/>
          <p14:tracePt t="74741" x="8045450" y="1555750"/>
          <p14:tracePt t="74748" x="8070850" y="1538288"/>
          <p14:tracePt t="74755" x="8088313" y="1538288"/>
          <p14:tracePt t="74763" x="8096250" y="1538288"/>
          <p14:tracePt t="74771" x="8131175" y="1538288"/>
          <p14:tracePt t="74777" x="8147050" y="1538288"/>
          <p14:tracePt t="74792" x="8164513" y="1538288"/>
          <p14:tracePt t="74800" x="8174038" y="1538288"/>
          <p14:tracePt t="74807" x="8181975" y="1538288"/>
          <p14:tracePt t="74815" x="8189913" y="1538288"/>
          <p14:tracePt t="74823" x="8199438" y="1538288"/>
          <p14:tracePt t="74839" x="8207375" y="1530350"/>
          <p14:tracePt t="74843" x="8215313" y="1530350"/>
          <p14:tracePt t="74858" x="8215313" y="1520825"/>
          <p14:tracePt t="74963" x="8199438" y="1520825"/>
          <p14:tracePt t="74968" x="8189913" y="1520825"/>
          <p14:tracePt t="74974" x="8164513" y="1520825"/>
          <p14:tracePt t="74982" x="8147050" y="1520825"/>
          <p14:tracePt t="74989" x="8121650" y="1520825"/>
          <p14:tracePt t="74996" x="8088313" y="1520825"/>
          <p14:tracePt t="75004" x="8070850" y="1520825"/>
          <p14:tracePt t="75011" x="8054975" y="1520825"/>
          <p14:tracePt t="75018" x="8037513" y="1520825"/>
          <p14:tracePt t="75026" x="8020050" y="1520825"/>
          <p14:tracePt t="75033" x="8012113" y="1520825"/>
          <p14:tracePt t="75040" x="8004175" y="1520825"/>
          <p14:tracePt t="75047" x="7994650" y="1520825"/>
          <p14:tracePt t="75062" x="7986713" y="1520825"/>
          <p14:tracePt t="75077" x="7977188" y="1520825"/>
          <p14:tracePt t="75158" x="7977188" y="1530350"/>
          <p14:tracePt t="75172" x="7986713" y="1530350"/>
          <p14:tracePt t="75188" x="8004175" y="1530350"/>
          <p14:tracePt t="75194" x="8020050" y="1530350"/>
          <p14:tracePt t="75201" x="8029575" y="1530350"/>
          <p14:tracePt t="75208" x="8045450" y="1530350"/>
          <p14:tracePt t="75215" x="8054975" y="1530350"/>
          <p14:tracePt t="75223" x="8070850" y="1530350"/>
          <p14:tracePt t="75230" x="8088313" y="1530350"/>
          <p14:tracePt t="75239" x="8096250" y="1530350"/>
          <p14:tracePt t="75247" x="8113713" y="1530350"/>
          <p14:tracePt t="75254" x="8121650" y="1530350"/>
          <p14:tracePt t="75261" x="8131175" y="1530350"/>
          <p14:tracePt t="75268" x="8147050" y="1530350"/>
          <p14:tracePt t="75283" x="8164513" y="1520825"/>
          <p14:tracePt t="75290" x="8174038" y="1520825"/>
          <p14:tracePt t="75427" x="8156575" y="1520825"/>
          <p14:tracePt t="75434" x="8147050" y="1520825"/>
          <p14:tracePt t="75442" x="8131175" y="1520825"/>
          <p14:tracePt t="75457" x="8113713" y="1520825"/>
          <p14:tracePt t="75464" x="8088313" y="1520825"/>
          <p14:tracePt t="75480" x="8070850" y="1520825"/>
          <p14:tracePt t="75488" x="8062913" y="1520825"/>
          <p14:tracePt t="75494" x="8054975" y="1520825"/>
          <p14:tracePt t="75501" x="8045450" y="1520825"/>
          <p14:tracePt t="75509" x="8029575" y="1520825"/>
          <p14:tracePt t="75516" x="8020050" y="1520825"/>
          <p14:tracePt t="75523" x="8012113" y="1520825"/>
          <p14:tracePt t="75538" x="8004175" y="1520825"/>
          <p14:tracePt t="75545" x="7994650" y="1520825"/>
          <p14:tracePt t="75605" x="7994650" y="1530350"/>
          <p14:tracePt t="75611" x="8004175" y="1530350"/>
          <p14:tracePt t="75618" x="8012113" y="1530350"/>
          <p14:tracePt t="75625" x="8020050" y="1530350"/>
          <p14:tracePt t="75633" x="8037513" y="1530350"/>
          <p14:tracePt t="75640" x="8045450" y="1530350"/>
          <p14:tracePt t="75647" x="8062913" y="1530350"/>
          <p14:tracePt t="75655" x="8070850" y="1530350"/>
          <p14:tracePt t="75661" x="8088313" y="1530350"/>
          <p14:tracePt t="75671" x="8113713" y="1530350"/>
          <p14:tracePt t="75676" x="8121650" y="1520825"/>
          <p14:tracePt t="75683" x="8131175" y="1520825"/>
          <p14:tracePt t="75691" x="8147050" y="1520825"/>
          <p14:tracePt t="75698" x="8156575" y="1520825"/>
          <p14:tracePt t="75705" x="8174038" y="1520825"/>
          <p14:tracePt t="75723" x="8181975" y="1520825"/>
          <p14:tracePt t="75728" x="8189913" y="1520825"/>
          <p14:tracePt t="75742" x="8199438" y="1512888"/>
          <p14:tracePt t="76135" x="8189913" y="1512888"/>
          <p14:tracePt t="76151" x="8189913" y="1520825"/>
          <p14:tracePt t="76158" x="8189913" y="1597025"/>
          <p14:tracePt t="76165" x="8189913" y="1622425"/>
          <p14:tracePt t="110231" x="7977188" y="1477963"/>
          <p14:tracePt t="110239" x="7731125" y="1385888"/>
          <p14:tracePt t="110246" x="7654925" y="1343025"/>
          <p14:tracePt t="110255" x="7570788" y="1282700"/>
          <p14:tracePt t="110261" x="7391400" y="1189038"/>
          <p14:tracePt t="110268" x="7153275" y="1112838"/>
          <p14:tracePt t="110275" x="6950075" y="968375"/>
          <p14:tracePt t="110282" x="6838950" y="747713"/>
          <p14:tracePt t="110290" x="6661150" y="534988"/>
          <p14:tracePt t="110297" x="6397625" y="365125"/>
          <p14:tracePt t="110305" x="6151563" y="136525"/>
          <p14:tracePt t="111540" x="4562475" y="331788"/>
          <p14:tracePt t="111540" x="5249863" y="484188"/>
          <p14:tracePt t="111540" x="5624513" y="765175"/>
          <p14:tracePt t="111540" x="6303963" y="1155700"/>
          <p14:tracePt t="111540" x="6610350" y="1419225"/>
          <p14:tracePt t="111540" x="7077075" y="1622425"/>
          <p14:tracePt t="111540" x="7383463" y="1928813"/>
          <p14:tracePt t="111540" x="7570788" y="2166938"/>
          <p14:tracePt t="111540" x="7680325" y="2260600"/>
          <p14:tracePt t="111540" x="7756525" y="2344738"/>
          <p14:tracePt t="111540" x="7867650" y="2524125"/>
          <p14:tracePt t="111540" x="7943850" y="2643188"/>
          <p14:tracePt t="111540" x="7977188" y="2676525"/>
          <p14:tracePt t="111540" x="7791450" y="2676525"/>
          <p14:tracePt t="111540" x="7570788" y="2643188"/>
          <p14:tracePt t="111540" x="7502525" y="2625725"/>
          <p14:tracePt t="111540" x="7026275" y="2574925"/>
          <p14:tracePt t="111540" x="6626225" y="2498725"/>
          <p14:tracePt t="111540" x="6108700" y="2455863"/>
          <p14:tracePt t="111540" x="5632450" y="2397125"/>
          <p14:tracePt t="111540" x="5072063" y="2311400"/>
          <p14:tracePt t="111540" x="4587875" y="2217738"/>
          <p14:tracePt t="111540" x="4017963" y="2065338"/>
          <p14:tracePt t="111540" x="3602038" y="1885950"/>
          <p14:tracePt t="111540" x="3016250" y="1674813"/>
          <p14:tracePt t="111540" x="2625725" y="1477963"/>
          <p14:tracePt t="111540" x="2225675" y="1360488"/>
          <p14:tracePt t="111540" x="1835150" y="1163638"/>
          <p14:tracePt t="111540" x="1622425" y="925513"/>
          <p14:tracePt t="111540" x="1358900" y="704850"/>
          <p14:tracePt t="111540" x="1044575" y="501650"/>
          <p14:tracePt t="111540" x="950913" y="450850"/>
          <p14:tracePt t="111540" x="798513" y="203200"/>
          <p14:tracePt t="111540" x="688975" y="93663"/>
        </p14:tracePtLst>
      </p14:laserTraceLst>
    </p:ext>
  </p:extLs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ustom 4">
      <a:dk1>
        <a:srgbClr val="134770"/>
      </a:dk1>
      <a:lt1>
        <a:sysClr val="window" lastClr="FFFFFF"/>
      </a:lt1>
      <a:dk2>
        <a:srgbClr val="134770"/>
      </a:dk2>
      <a:lt2>
        <a:srgbClr val="FF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1175</TotalTime>
  <Words>520</Words>
  <Application>Microsoft Office PowerPoint</Application>
  <PresentationFormat>Widescreen</PresentationFormat>
  <Paragraphs>106</Paragraphs>
  <Slides>13</Slides>
  <Notes>1</Notes>
  <HiddenSlides>0</HiddenSlides>
  <MMClips>13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  <vt:variant>
        <vt:lpstr>Custom Shows</vt:lpstr>
      </vt:variant>
      <vt:variant>
        <vt:i4>1</vt:i4>
      </vt:variant>
    </vt:vector>
  </HeadingPairs>
  <TitlesOfParts>
    <vt:vector size="19" baseType="lpstr">
      <vt:lpstr>Arial</vt:lpstr>
      <vt:lpstr>Calibri</vt:lpstr>
      <vt:lpstr>Trebuchet MS</vt:lpstr>
      <vt:lpstr>Tw Cen MT</vt:lpstr>
      <vt:lpstr>Circuit</vt:lpstr>
      <vt:lpstr>Cybersecurity university</vt:lpstr>
      <vt:lpstr>Topic overview</vt:lpstr>
      <vt:lpstr>Fundamental security principles</vt:lpstr>
      <vt:lpstr>html</vt:lpstr>
      <vt:lpstr>GET and post</vt:lpstr>
      <vt:lpstr>Request methods and headers</vt:lpstr>
      <vt:lpstr>url manipulation</vt:lpstr>
      <vt:lpstr>PowerPoint Presentation</vt:lpstr>
      <vt:lpstr>URL Manipulation</vt:lpstr>
      <vt:lpstr>URL Manipulation Preventions</vt:lpstr>
      <vt:lpstr>Insecure direct object reference (IDOR)</vt:lpstr>
      <vt:lpstr>IDOR preventions</vt:lpstr>
      <vt:lpstr>Questions/CoMMENTS?</vt:lpstr>
      <vt:lpstr>Custom Show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Cybersecurity university</dc:title>
  <dc:creator>Erika Gutierrez</dc:creator>
  <cp:lastModifiedBy>Tanviben Shah</cp:lastModifiedBy>
  <cp:revision>40</cp:revision>
  <dcterms:created xsi:type="dcterms:W3CDTF">2018-06-06T21:36:52Z</dcterms:created>
  <dcterms:modified xsi:type="dcterms:W3CDTF">2018-06-09T01:31:40Z</dcterms:modified>
</cp:coreProperties>
</file>

<file path=docProps/thumbnail.jpeg>
</file>